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6" r:id="rId4"/>
  </p:sldMasterIdLst>
  <p:notesMasterIdLst>
    <p:notesMasterId r:id="rId12"/>
  </p:notesMasterIdLst>
  <p:handoutMasterIdLst>
    <p:handoutMasterId r:id="rId13"/>
  </p:handoutMasterIdLst>
  <p:sldIdLst>
    <p:sldId id="256" r:id="rId5"/>
    <p:sldId id="292" r:id="rId6"/>
    <p:sldId id="299" r:id="rId7"/>
    <p:sldId id="297" r:id="rId8"/>
    <p:sldId id="300" r:id="rId9"/>
    <p:sldId id="257" r:id="rId10"/>
    <p:sldId id="30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3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7451B5B-BD65-4D3D-8266-EAF26D4712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9D54034-E99B-45E9-A6C4-A295640157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81F0E-5171-4168-80DE-7FB9014EC770}" type="datetimeFigureOut">
              <a:rPr lang="es-ES" smtClean="0"/>
              <a:t>04/05/2022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D0CBF67-EEA4-4EFF-A692-28A4B94EB0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976FCBB-F675-4106-82C5-0273BDA516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01F0-5E1F-4B9D-9E55-5A6051967D2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204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B5FBD-487E-4A84-8A20-7C338E68659D}" type="datetimeFigureOut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Editar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318EC-34B8-44CB-B572-CC6AFDF16BEC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7622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F318EC-34B8-44CB-B572-CC6AFDF16BE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739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32C31BA-67D8-413F-A5DD-028125073D1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127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32C31BA-67D8-413F-A5DD-028125073D1D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061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32C31BA-67D8-413F-A5DD-028125073D1D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51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2B5E4AF-373C-429A-8AD0-F68B6D29149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8987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1A180B81-AA4E-4B75-A7A4-FD12E7A9A81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675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66507B8-1A43-45DB-883C-4D7009693914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00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72450A2-8C6B-453D-AD7E-05EF850C4BB7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23446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D633F54-48B9-465B-924F-FEBA8E9B593E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59263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CC1534-9D13-43E9-BC8B-5694C2852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737" y="308698"/>
            <a:ext cx="5238313" cy="853352"/>
          </a:xfrm>
        </p:spPr>
        <p:txBody>
          <a:bodyPr rtlCol="0">
            <a:noAutofit/>
          </a:bodyPr>
          <a:lstStyle>
            <a:lvl1pPr>
              <a:defRPr sz="3600" b="1"/>
            </a:lvl1pPr>
          </a:lstStyle>
          <a:p>
            <a:pPr rtl="0"/>
            <a:r>
              <a:rPr lang="es-ES" noProof="0"/>
              <a:t>HAGA CLIC PARA EDITAR EL ESTILO DEL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3A8573-17E8-4191-86F9-ABE0BA279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69DB05-464B-4A4C-9125-E9B98BD04EF1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3D92FA6-D8B1-4403-B9DD-E60A4F351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70C2CB2D-6860-4817-B66C-9C44DC4CA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966EA62-41C5-4F9A-A915-5B0BC739C923}" type="slidenum">
              <a:rPr lang="es-ES" noProof="0" smtClean="0"/>
              <a:t>‹Nº›</a:t>
            </a:fld>
            <a:endParaRPr lang="es-ES" noProof="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183C82E0-1F49-4A07-A8B3-E2F2CBAC03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5737" y="979487"/>
            <a:ext cx="3581400" cy="365126"/>
          </a:xfrm>
        </p:spPr>
        <p:txBody>
          <a:bodyPr rtlCol="0">
            <a:noAutofit/>
          </a:bodyPr>
          <a:lstStyle>
            <a:lvl1pPr marL="0" indent="0">
              <a:spcBef>
                <a:spcPts val="900"/>
              </a:spcBef>
              <a:buNone/>
              <a:defRPr sz="2000" b="1">
                <a:latin typeface="+mj-lt"/>
              </a:defRPr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08888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s-ES"/>
              <a:t>Haga clic en el icono para agregar un elemento gráfico SmartArt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24601"/>
            <a:ext cx="2844800" cy="396875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24601"/>
            <a:ext cx="3860800" cy="396875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24601"/>
            <a:ext cx="2844800" cy="396875"/>
          </a:xfrm>
        </p:spPr>
        <p:txBody>
          <a:bodyPr/>
          <a:lstStyle>
            <a:lvl1pPr>
              <a:defRPr/>
            </a:lvl1pPr>
          </a:lstStyle>
          <a:p>
            <a:fld id="{D468FF0C-BBDF-4EA3-864F-CD4D89547A9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765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908AD2-DC5C-4B0C-B382-8561220626F4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6982259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767418A-C969-44FC-A7CA-B2BBC1A36E05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88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97BF3C1-A2F9-41AD-B98F-1D0FDB7E4268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7660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517B95E-37BB-40DC-A15E-D59313D48F1D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92877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9F2FDBB-2231-4A11-86CB-CBF5B933D543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6555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F3E6435-CD17-49CC-9648-997D505B5E9D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es-ES" noProof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6706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0CDC35B1-7852-4B6F-9316-4A9A644EFFD3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36936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908AD2-DC5C-4B0C-B382-8561220626F4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s-ES" noProof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7480729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C5908AD2-DC5C-4B0C-B382-8561220626F4}" type="datetime1">
              <a:rPr lang="es-ES" noProof="0" smtClean="0"/>
              <a:t>04/05/2022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es-ES" noProof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6D22F896-40B5-4ADD-8801-0D06FADFA095}" type="slidenum">
              <a:rPr lang="es-ES" noProof="0" smtClean="0"/>
              <a:pPr rtl="0"/>
              <a:t>‹Nº›</a:t>
            </a:fld>
            <a:endParaRPr lang="es-ES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873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050E78D6-F072-48E7-8270-20EFBDD26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36504" y="1577059"/>
            <a:ext cx="7319175" cy="2380205"/>
          </a:xfrm>
        </p:spPr>
        <p:txBody>
          <a:bodyPr rtlCol="0">
            <a:normAutofit/>
          </a:bodyPr>
          <a:lstStyle/>
          <a:p>
            <a:pPr algn="ctr" rtl="0"/>
            <a:r>
              <a:rPr lang="es-ES" cap="none" dirty="0"/>
              <a:t>Organigrama </a:t>
            </a:r>
            <a:br>
              <a:rPr lang="es-ES" cap="none" dirty="0"/>
            </a:br>
            <a:r>
              <a:rPr lang="es-ES" cap="none" dirty="0"/>
              <a:t>de la pyme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FC7BD98-5486-489C-BAA0-A69CEFF6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6504" y="4455620"/>
            <a:ext cx="7321946" cy="1143000"/>
          </a:xfrm>
        </p:spPr>
        <p:txBody>
          <a:bodyPr rtlCol="0">
            <a:normAutofit/>
          </a:bodyPr>
          <a:lstStyle/>
          <a:p>
            <a:pPr algn="just" rtl="0"/>
            <a:r>
              <a:rPr lang="es-ES" dirty="0"/>
              <a:t>A continuación, se muestran ejemplos sobre distintas formas de representar la estructura de la PYME.</a:t>
            </a:r>
          </a:p>
        </p:txBody>
      </p:sp>
      <p:pic>
        <p:nvPicPr>
          <p:cNvPr id="7" name="Graphic 6" descr="Ciudad">
            <a:extLst>
              <a:ext uri="{FF2B5EF4-FFF2-40B4-BE49-F238E27FC236}">
                <a16:creationId xmlns:a16="http://schemas.microsoft.com/office/drawing/2014/main" id="{10E6566C-7580-EC26-8F97-8921D40DA9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321" y="1642982"/>
            <a:ext cx="2449486" cy="244948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A28BA17-B087-48D9-B822-4B9239DA8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F59B760-2E77-4D4B-ABE7-906DE328159D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83405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6B7B494C-8888-457E-82D1-32EE6B401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53431" y="4006420"/>
            <a:ext cx="0" cy="5943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215A627E-A616-4B35-A822-BCD857D05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512278" y="4006420"/>
            <a:ext cx="0" cy="5943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338A3F58-952C-4C6C-BE73-668B41F87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471125" y="4006420"/>
            <a:ext cx="0" cy="59436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>
            <a:extLst>
              <a:ext uri="{FF2B5EF4-FFF2-40B4-BE49-F238E27FC236}">
                <a16:creationId xmlns:a16="http://schemas.microsoft.com/office/drawing/2014/main" id="{499176F8-BEEF-4A37-97C9-A7E859221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429972" y="4006420"/>
            <a:ext cx="0" cy="58674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E0A5E395-38A3-4ED8-A1C1-7892BF5B1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388820" y="4006420"/>
            <a:ext cx="0" cy="54864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: Codo 6">
            <a:extLst>
              <a:ext uri="{FF2B5EF4-FFF2-40B4-BE49-F238E27FC236}">
                <a16:creationId xmlns:a16="http://schemas.microsoft.com/office/drawing/2014/main" id="{1C54223A-2F2C-4434-A30B-92D8CEE93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10800000" flipV="1">
            <a:off x="1217917" y="3086788"/>
            <a:ext cx="4826106" cy="187772"/>
          </a:xfrm>
          <a:prstGeom prst="bentConnector2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: Codo 95">
            <a:extLst>
              <a:ext uri="{FF2B5EF4-FFF2-40B4-BE49-F238E27FC236}">
                <a16:creationId xmlns:a16="http://schemas.microsoft.com/office/drawing/2014/main" id="{185DC171-E6CD-4880-8EF4-7E0DB7F6C2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17753" y="3086788"/>
            <a:ext cx="4971142" cy="252758"/>
          </a:xfrm>
          <a:prstGeom prst="bentConnector3">
            <a:avLst>
              <a:gd name="adj1" fmla="val 100252"/>
            </a:avLst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ctor recto 96">
            <a:extLst>
              <a:ext uri="{FF2B5EF4-FFF2-40B4-BE49-F238E27FC236}">
                <a16:creationId xmlns:a16="http://schemas.microsoft.com/office/drawing/2014/main" id="{B5956150-D730-4D39-8E56-5123DA7B1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58742" y="3090598"/>
            <a:ext cx="0" cy="18288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98000C8A-C564-4106-9005-252681A7F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130821" y="3090598"/>
            <a:ext cx="0" cy="18288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DFAFA2FD-B58C-4CB3-83BF-D7037A44C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55765" y="3086788"/>
            <a:ext cx="0" cy="18288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92CA40FF-E75F-4233-A382-4E9DE1FAC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027843" y="3086788"/>
            <a:ext cx="0" cy="18288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200">
            <a:extLst>
              <a:ext uri="{FF2B5EF4-FFF2-40B4-BE49-F238E27FC236}">
                <a16:creationId xmlns:a16="http://schemas.microsoft.com/office/drawing/2014/main" id="{7B2075F3-49F1-4561-B16C-A60D139B4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6084714" y="2631814"/>
            <a:ext cx="1" cy="45720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ector recto 205">
            <a:extLst>
              <a:ext uri="{FF2B5EF4-FFF2-40B4-BE49-F238E27FC236}">
                <a16:creationId xmlns:a16="http://schemas.microsoft.com/office/drawing/2014/main" id="{3075AB11-BAD3-42E5-BC8F-B1153E21F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94584" y="4006420"/>
            <a:ext cx="0" cy="137160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FE5CE1F8-570D-4885-B9A3-2539980A4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553431" y="459316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273FE68B-D6B3-4422-B31A-4154C1A2B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4512278" y="459697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AD5F2CB-5BF2-4605-A7BB-3DBC9B1B3B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6471125" y="459697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11E9B743-2518-4E9D-9AE1-3998DBFBCD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8429972" y="459316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3377B15D-B0DE-401C-93B7-D8352DEE6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10385010" y="455506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B804FCC3-2EDB-4E98-AD3D-D5848AE13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594584" y="455506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8E4CD3FD-4CA2-4C9C-89C8-73F04D561C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600767" y="5374210"/>
            <a:ext cx="27432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 descr="elemento decorativo"/>
          <p:cNvSpPr>
            <a:spLocks noGrp="1"/>
          </p:cNvSpPr>
          <p:nvPr>
            <p:ph type="title"/>
          </p:nvPr>
        </p:nvSpPr>
        <p:spPr/>
        <p:txBody>
          <a:bodyPr lIns="91440" rtlCol="0">
            <a:noAutofit/>
          </a:bodyPr>
          <a:lstStyle/>
          <a:p>
            <a:pPr rtl="0"/>
            <a:r>
              <a:rPr lang="es-ES" dirty="0"/>
              <a:t>Organigrama 1.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12543CF-3BD4-40B0-BB18-006DCC4331CA}"/>
              </a:ext>
            </a:extLst>
          </p:cNvPr>
          <p:cNvSpPr/>
          <p:nvPr/>
        </p:nvSpPr>
        <p:spPr>
          <a:xfrm>
            <a:off x="5181600" y="1910096"/>
            <a:ext cx="1828800" cy="731520"/>
          </a:xfrm>
          <a:prstGeom prst="rect">
            <a:avLst/>
          </a:prstGeom>
          <a:solidFill>
            <a:schemeClr val="bg2">
              <a:lumMod val="95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Presidente/a</a:t>
            </a:r>
          </a:p>
        </p:txBody>
      </p:sp>
      <p:sp>
        <p:nvSpPr>
          <p:cNvPr id="144" name="Rectángulo 143">
            <a:extLst>
              <a:ext uri="{FF2B5EF4-FFF2-40B4-BE49-F238E27FC236}">
                <a16:creationId xmlns:a16="http://schemas.microsoft.com/office/drawing/2014/main" id="{F21E8B07-0BC6-4DE6-B1E4-773C5D1F75EB}"/>
              </a:ext>
            </a:extLst>
          </p:cNvPr>
          <p:cNvSpPr/>
          <p:nvPr/>
        </p:nvSpPr>
        <p:spPr>
          <a:xfrm>
            <a:off x="303517" y="3274560"/>
            <a:ext cx="1828800" cy="7315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tx2">
                    <a:lumMod val="50000"/>
                  </a:schemeClr>
                </a:solidFill>
              </a:rPr>
              <a:t>Director/a de finanzas</a:t>
            </a:r>
          </a:p>
        </p:txBody>
      </p:sp>
      <p:sp>
        <p:nvSpPr>
          <p:cNvPr id="180" name="Rectángulo 179">
            <a:extLst>
              <a:ext uri="{FF2B5EF4-FFF2-40B4-BE49-F238E27FC236}">
                <a16:creationId xmlns:a16="http://schemas.microsoft.com/office/drawing/2014/main" id="{C93299AE-BEEA-4E5E-88CB-50F2F112D78D}"/>
              </a:ext>
            </a:extLst>
          </p:cNvPr>
          <p:cNvSpPr/>
          <p:nvPr/>
        </p:nvSpPr>
        <p:spPr>
          <a:xfrm>
            <a:off x="726279" y="4190286"/>
            <a:ext cx="1371600" cy="7315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tx2">
                    <a:lumMod val="50000"/>
                  </a:schemeClr>
                </a:solidFill>
              </a:rPr>
              <a:t>Administrador/a de contabilidad</a:t>
            </a:r>
          </a:p>
        </p:txBody>
      </p:sp>
      <p:sp>
        <p:nvSpPr>
          <p:cNvPr id="183" name="Rectángulo 182">
            <a:extLst>
              <a:ext uri="{FF2B5EF4-FFF2-40B4-BE49-F238E27FC236}">
                <a16:creationId xmlns:a16="http://schemas.microsoft.com/office/drawing/2014/main" id="{DC38D3DB-30B8-4A79-9C76-C565CFF33780}"/>
              </a:ext>
            </a:extLst>
          </p:cNvPr>
          <p:cNvSpPr/>
          <p:nvPr/>
        </p:nvSpPr>
        <p:spPr>
          <a:xfrm>
            <a:off x="755265" y="5022683"/>
            <a:ext cx="1371600" cy="7315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tx2">
                    <a:lumMod val="50000"/>
                  </a:schemeClr>
                </a:solidFill>
              </a:rPr>
              <a:t>Responsable de contabilidad</a:t>
            </a:r>
          </a:p>
        </p:txBody>
      </p:sp>
      <p:sp>
        <p:nvSpPr>
          <p:cNvPr id="147" name="Rectángulo 146">
            <a:extLst>
              <a:ext uri="{FF2B5EF4-FFF2-40B4-BE49-F238E27FC236}">
                <a16:creationId xmlns:a16="http://schemas.microsoft.com/office/drawing/2014/main" id="{F3AE564E-E1AB-422A-9067-1D83448922D2}"/>
              </a:ext>
            </a:extLst>
          </p:cNvPr>
          <p:cNvSpPr/>
          <p:nvPr/>
        </p:nvSpPr>
        <p:spPr>
          <a:xfrm>
            <a:off x="2252922" y="3274560"/>
            <a:ext cx="1828800" cy="7315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1">
                    <a:lumMod val="50000"/>
                  </a:schemeClr>
                </a:solidFill>
              </a:rPr>
              <a:t>Director/a de administración</a:t>
            </a:r>
          </a:p>
        </p:txBody>
      </p:sp>
      <p:sp>
        <p:nvSpPr>
          <p:cNvPr id="186" name="Rectángulo 185">
            <a:extLst>
              <a:ext uri="{FF2B5EF4-FFF2-40B4-BE49-F238E27FC236}">
                <a16:creationId xmlns:a16="http://schemas.microsoft.com/office/drawing/2014/main" id="{E00EF2F1-621C-44D5-923A-283EAD95A813}"/>
              </a:ext>
            </a:extLst>
          </p:cNvPr>
          <p:cNvSpPr/>
          <p:nvPr/>
        </p:nvSpPr>
        <p:spPr>
          <a:xfrm>
            <a:off x="2709817" y="4195853"/>
            <a:ext cx="1234440" cy="731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1">
                    <a:lumMod val="50000"/>
                  </a:schemeClr>
                </a:solidFill>
              </a:rPr>
              <a:t>Responsable de administración</a:t>
            </a:r>
          </a:p>
        </p:txBody>
      </p:sp>
      <p:sp>
        <p:nvSpPr>
          <p:cNvPr id="150" name="Rectángulo 149">
            <a:extLst>
              <a:ext uri="{FF2B5EF4-FFF2-40B4-BE49-F238E27FC236}">
                <a16:creationId xmlns:a16="http://schemas.microsoft.com/office/drawing/2014/main" id="{A84C8281-0D5E-4BF0-AB85-487647294920}"/>
              </a:ext>
            </a:extLst>
          </p:cNvPr>
          <p:cNvSpPr/>
          <p:nvPr/>
        </p:nvSpPr>
        <p:spPr>
          <a:xfrm>
            <a:off x="4202327" y="3274560"/>
            <a:ext cx="1828800" cy="7315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2">
                    <a:lumMod val="50000"/>
                  </a:schemeClr>
                </a:solidFill>
              </a:rPr>
              <a:t>Director/a de operaciones</a:t>
            </a:r>
          </a:p>
        </p:txBody>
      </p:sp>
      <p:sp>
        <p:nvSpPr>
          <p:cNvPr id="195" name="Rectángulo 194">
            <a:extLst>
              <a:ext uri="{FF2B5EF4-FFF2-40B4-BE49-F238E27FC236}">
                <a16:creationId xmlns:a16="http://schemas.microsoft.com/office/drawing/2014/main" id="{81AC151D-872D-4D73-AE29-952F653257C0}"/>
              </a:ext>
            </a:extLst>
          </p:cNvPr>
          <p:cNvSpPr/>
          <p:nvPr/>
        </p:nvSpPr>
        <p:spPr>
          <a:xfrm>
            <a:off x="4641049" y="4190286"/>
            <a:ext cx="1371600" cy="7315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2">
                    <a:lumMod val="50000"/>
                  </a:schemeClr>
                </a:solidFill>
              </a:rPr>
              <a:t>Responsable de instalaciones</a:t>
            </a:r>
          </a:p>
        </p:txBody>
      </p:sp>
      <p:sp>
        <p:nvSpPr>
          <p:cNvPr id="153" name="Rectángulo 152">
            <a:extLst>
              <a:ext uri="{FF2B5EF4-FFF2-40B4-BE49-F238E27FC236}">
                <a16:creationId xmlns:a16="http://schemas.microsoft.com/office/drawing/2014/main" id="{29118B4F-266C-48F0-8CAF-8BA67DF9A649}"/>
              </a:ext>
            </a:extLst>
          </p:cNvPr>
          <p:cNvSpPr/>
          <p:nvPr/>
        </p:nvSpPr>
        <p:spPr>
          <a:xfrm>
            <a:off x="6151732" y="3274560"/>
            <a:ext cx="1828800" cy="7315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3">
                    <a:lumMod val="50000"/>
                  </a:schemeClr>
                </a:solidFill>
              </a:rPr>
              <a:t>Director/a de marketing</a:t>
            </a:r>
          </a:p>
        </p:txBody>
      </p:sp>
      <p:sp>
        <p:nvSpPr>
          <p:cNvPr id="177" name="Rectángulo 176">
            <a:extLst>
              <a:ext uri="{FF2B5EF4-FFF2-40B4-BE49-F238E27FC236}">
                <a16:creationId xmlns:a16="http://schemas.microsoft.com/office/drawing/2014/main" id="{62FE95E2-7899-46D1-BD09-DBC69EBBF739}"/>
              </a:ext>
            </a:extLst>
          </p:cNvPr>
          <p:cNvSpPr/>
          <p:nvPr/>
        </p:nvSpPr>
        <p:spPr>
          <a:xfrm>
            <a:off x="6603828" y="4191201"/>
            <a:ext cx="1371600" cy="7315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3">
                    <a:lumMod val="50000"/>
                  </a:schemeClr>
                </a:solidFill>
              </a:rPr>
              <a:t>Responsable de marketing</a:t>
            </a:r>
          </a:p>
        </p:txBody>
      </p:sp>
      <p:sp>
        <p:nvSpPr>
          <p:cNvPr id="156" name="Rectángulo 155">
            <a:extLst>
              <a:ext uri="{FF2B5EF4-FFF2-40B4-BE49-F238E27FC236}">
                <a16:creationId xmlns:a16="http://schemas.microsoft.com/office/drawing/2014/main" id="{A2C318BC-6BF6-496E-9A8C-13F9CFE491B5}"/>
              </a:ext>
            </a:extLst>
          </p:cNvPr>
          <p:cNvSpPr/>
          <p:nvPr/>
        </p:nvSpPr>
        <p:spPr>
          <a:xfrm>
            <a:off x="8101137" y="3274560"/>
            <a:ext cx="1828800" cy="7315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6">
                    <a:lumMod val="50000"/>
                  </a:schemeClr>
                </a:solidFill>
              </a:rPr>
              <a:t>Director/a de Producción</a:t>
            </a:r>
          </a:p>
        </p:txBody>
      </p:sp>
      <p:sp>
        <p:nvSpPr>
          <p:cNvPr id="168" name="Rectángulo 167">
            <a:extLst>
              <a:ext uri="{FF2B5EF4-FFF2-40B4-BE49-F238E27FC236}">
                <a16:creationId xmlns:a16="http://schemas.microsoft.com/office/drawing/2014/main" id="{6373F713-1680-4734-878B-86B182DC5AA6}"/>
              </a:ext>
            </a:extLst>
          </p:cNvPr>
          <p:cNvSpPr/>
          <p:nvPr/>
        </p:nvSpPr>
        <p:spPr>
          <a:xfrm>
            <a:off x="8553188" y="4193984"/>
            <a:ext cx="1369985" cy="7315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6">
                    <a:lumMod val="50000"/>
                  </a:schemeClr>
                </a:solidFill>
              </a:rPr>
              <a:t>Responsable de productos</a:t>
            </a:r>
          </a:p>
        </p:txBody>
      </p:sp>
      <p:sp>
        <p:nvSpPr>
          <p:cNvPr id="159" name="Rectángulo 158">
            <a:extLst>
              <a:ext uri="{FF2B5EF4-FFF2-40B4-BE49-F238E27FC236}">
                <a16:creationId xmlns:a16="http://schemas.microsoft.com/office/drawing/2014/main" id="{8EED5A81-D106-422F-8455-CF5F456EB3E0}"/>
              </a:ext>
            </a:extLst>
          </p:cNvPr>
          <p:cNvSpPr/>
          <p:nvPr/>
        </p:nvSpPr>
        <p:spPr>
          <a:xfrm>
            <a:off x="10050540" y="3274560"/>
            <a:ext cx="1828800" cy="731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5">
                    <a:lumMod val="50000"/>
                  </a:schemeClr>
                </a:solidFill>
              </a:rPr>
              <a:t>Director/a de Recursos Humanos</a:t>
            </a:r>
            <a:endParaRPr lang="es-ES" sz="9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2" name="Rectángulo 161">
            <a:extLst>
              <a:ext uri="{FF2B5EF4-FFF2-40B4-BE49-F238E27FC236}">
                <a16:creationId xmlns:a16="http://schemas.microsoft.com/office/drawing/2014/main" id="{BD569EE8-357F-4061-8190-6041007FBE4B}"/>
              </a:ext>
            </a:extLst>
          </p:cNvPr>
          <p:cNvSpPr/>
          <p:nvPr/>
        </p:nvSpPr>
        <p:spPr>
          <a:xfrm>
            <a:off x="10507740" y="4191626"/>
            <a:ext cx="1371600" cy="731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5">
                    <a:lumMod val="50000"/>
                  </a:schemeClr>
                </a:solidFill>
              </a:rPr>
              <a:t>Responsable de recursos humanos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EF3516C6-1BCF-4F0D-935D-7B0ED41C1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AA4B0A65-BDF1-4BED-B24C-610F55576F7F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377164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F835875-0EC2-4394-86C3-A0F382DE9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8" idx="1"/>
          </p:cNvCxnSpPr>
          <p:nvPr/>
        </p:nvCxnSpPr>
        <p:spPr>
          <a:xfrm flipH="1" flipV="1">
            <a:off x="5259842" y="3000379"/>
            <a:ext cx="520904" cy="52625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96F8010A-DC42-48BB-AFCE-8092CFADB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8" idx="7"/>
          </p:cNvCxnSpPr>
          <p:nvPr/>
        </p:nvCxnSpPr>
        <p:spPr>
          <a:xfrm flipV="1">
            <a:off x="6750614" y="2975183"/>
            <a:ext cx="365284" cy="55145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3F88F21A-67AF-4A6B-9277-69F1B5CD26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8" idx="6"/>
            <a:endCxn id="156" idx="2"/>
          </p:cNvCxnSpPr>
          <p:nvPr/>
        </p:nvCxnSpPr>
        <p:spPr>
          <a:xfrm>
            <a:off x="6951480" y="4011571"/>
            <a:ext cx="10276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AB7EADA4-55FB-4A87-82CD-99517AEAA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8" idx="2"/>
            <a:endCxn id="147" idx="6"/>
          </p:cNvCxnSpPr>
          <p:nvPr/>
        </p:nvCxnSpPr>
        <p:spPr>
          <a:xfrm flipH="1">
            <a:off x="4408270" y="4011571"/>
            <a:ext cx="117161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C0982070-E86C-40D4-8C78-5BC012FD2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8" idx="3"/>
          </p:cNvCxnSpPr>
          <p:nvPr/>
        </p:nvCxnSpPr>
        <p:spPr>
          <a:xfrm flipH="1">
            <a:off x="5400136" y="4496505"/>
            <a:ext cx="380610" cy="52625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22E8812D-E925-4F41-884C-53BFA3B5F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8" idx="5"/>
          </p:cNvCxnSpPr>
          <p:nvPr/>
        </p:nvCxnSpPr>
        <p:spPr>
          <a:xfrm>
            <a:off x="6750614" y="4496505"/>
            <a:ext cx="457769" cy="4655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4FFC6F64-F998-4A58-8A42-72A040FA9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53" idx="0"/>
            <a:endCxn id="42" idx="4"/>
          </p:cNvCxnSpPr>
          <p:nvPr/>
        </p:nvCxnSpPr>
        <p:spPr>
          <a:xfrm flipV="1">
            <a:off x="7384732" y="1807207"/>
            <a:ext cx="51966" cy="1331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recto 109">
            <a:extLst>
              <a:ext uri="{FF2B5EF4-FFF2-40B4-BE49-F238E27FC236}">
                <a16:creationId xmlns:a16="http://schemas.microsoft.com/office/drawing/2014/main" id="{BE304D5D-3012-4733-9EEC-EFF399093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43" idx="3"/>
          </p:cNvCxnSpPr>
          <p:nvPr/>
        </p:nvCxnSpPr>
        <p:spPr>
          <a:xfrm flipV="1">
            <a:off x="7881491" y="2125001"/>
            <a:ext cx="279639" cy="14237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ctor recto 111">
            <a:extLst>
              <a:ext uri="{FF2B5EF4-FFF2-40B4-BE49-F238E27FC236}">
                <a16:creationId xmlns:a16="http://schemas.microsoft.com/office/drawing/2014/main" id="{DD14BF04-51BD-4646-AD6E-2797F7783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50" idx="0"/>
          </p:cNvCxnSpPr>
          <p:nvPr/>
        </p:nvCxnSpPr>
        <p:spPr>
          <a:xfrm flipH="1" flipV="1">
            <a:off x="4964175" y="1670400"/>
            <a:ext cx="38455" cy="26994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ector recto 113">
            <a:extLst>
              <a:ext uri="{FF2B5EF4-FFF2-40B4-BE49-F238E27FC236}">
                <a16:creationId xmlns:a16="http://schemas.microsoft.com/office/drawing/2014/main" id="{9629BD07-52B4-4F4A-B6C3-BA3939C3DD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4030553" y="2200420"/>
            <a:ext cx="478132" cy="2041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ector recto 115">
            <a:extLst>
              <a:ext uri="{FF2B5EF4-FFF2-40B4-BE49-F238E27FC236}">
                <a16:creationId xmlns:a16="http://schemas.microsoft.com/office/drawing/2014/main" id="{6627EB2A-BBCD-437F-91F4-B40F491020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625070" y="4011571"/>
            <a:ext cx="59448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ector recto 117">
            <a:extLst>
              <a:ext uri="{FF2B5EF4-FFF2-40B4-BE49-F238E27FC236}">
                <a16:creationId xmlns:a16="http://schemas.microsoft.com/office/drawing/2014/main" id="{F7C310AA-41F4-421C-B220-1E4182E988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4119542" y="5496094"/>
            <a:ext cx="590659" cy="16328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19CC2590-B072-4451-AE0F-81A512834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39" idx="3"/>
          </p:cNvCxnSpPr>
          <p:nvPr/>
        </p:nvCxnSpPr>
        <p:spPr>
          <a:xfrm flipH="1">
            <a:off x="8841106" y="3298470"/>
            <a:ext cx="295154" cy="31390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E561895E-6B7B-4832-87E7-D9EE81201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8749617" y="4463251"/>
            <a:ext cx="478132" cy="20411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ítulo 3" descr="elemento decorativo">
            <a:extLst>
              <a:ext uri="{FF2B5EF4-FFF2-40B4-BE49-F238E27FC236}">
                <a16:creationId xmlns:a16="http://schemas.microsoft.com/office/drawing/2014/main" id="{6DDAD05A-1DDB-4494-A3C5-0651CACCF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rtlCol="0">
            <a:noAutofit/>
          </a:bodyPr>
          <a:lstStyle/>
          <a:p>
            <a:pPr rtl="0"/>
            <a:r>
              <a:rPr lang="es-ES" dirty="0"/>
              <a:t>Organigrama 2. 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48B2D117-8A19-4A61-BFFD-0EE12263A2B6}"/>
              </a:ext>
            </a:extLst>
          </p:cNvPr>
          <p:cNvSpPr/>
          <p:nvPr/>
        </p:nvSpPr>
        <p:spPr>
          <a:xfrm>
            <a:off x="1678316" y="3455073"/>
            <a:ext cx="1164897" cy="111299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6">
                    <a:lumMod val="50000"/>
                  </a:schemeClr>
                </a:solidFill>
              </a:rPr>
              <a:t>Director/a de administración</a:t>
            </a: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18DFAE6F-4937-4568-9F8B-0E1906675EF9}"/>
              </a:ext>
            </a:extLst>
          </p:cNvPr>
          <p:cNvSpPr/>
          <p:nvPr/>
        </p:nvSpPr>
        <p:spPr>
          <a:xfrm>
            <a:off x="3374795" y="1450197"/>
            <a:ext cx="1033475" cy="100347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2">
                    <a:lumMod val="50000"/>
                  </a:schemeClr>
                </a:solidFill>
              </a:rPr>
              <a:t>Responsable de recursos humanos</a:t>
            </a:r>
          </a:p>
        </p:txBody>
      </p:sp>
      <p:sp>
        <p:nvSpPr>
          <p:cNvPr id="147" name="Elipse 146">
            <a:extLst>
              <a:ext uri="{FF2B5EF4-FFF2-40B4-BE49-F238E27FC236}">
                <a16:creationId xmlns:a16="http://schemas.microsoft.com/office/drawing/2014/main" id="{F3AE564E-E1AB-422A-9067-1D83448922D2}"/>
              </a:ext>
            </a:extLst>
          </p:cNvPr>
          <p:cNvSpPr/>
          <p:nvPr/>
        </p:nvSpPr>
        <p:spPr>
          <a:xfrm>
            <a:off x="3219550" y="3417211"/>
            <a:ext cx="1188720" cy="118872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1">
                    <a:lumMod val="50000"/>
                  </a:schemeClr>
                </a:solidFill>
              </a:rPr>
              <a:t>Vicepresidente/a de administración</a:t>
            </a: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C7A8533A-15BF-4A9F-8D87-B01EC08E2EFD}"/>
              </a:ext>
            </a:extLst>
          </p:cNvPr>
          <p:cNvSpPr/>
          <p:nvPr/>
        </p:nvSpPr>
        <p:spPr>
          <a:xfrm>
            <a:off x="3259430" y="5200291"/>
            <a:ext cx="1171610" cy="1143359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4">
                    <a:lumMod val="50000"/>
                  </a:schemeClr>
                </a:solidFill>
              </a:rPr>
              <a:t>Administrador/a de contabilidad</a:t>
            </a: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0BA25134-710C-4BE5-B673-B7E018D18B5E}"/>
              </a:ext>
            </a:extLst>
          </p:cNvPr>
          <p:cNvSpPr/>
          <p:nvPr/>
        </p:nvSpPr>
        <p:spPr>
          <a:xfrm>
            <a:off x="4408270" y="895776"/>
            <a:ext cx="91440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2">
                    <a:lumMod val="50000"/>
                  </a:schemeClr>
                </a:solidFill>
              </a:rPr>
              <a:t>Director/a de recursos humanos</a:t>
            </a:r>
          </a:p>
        </p:txBody>
      </p:sp>
      <p:sp>
        <p:nvSpPr>
          <p:cNvPr id="150" name="Elipse 149">
            <a:extLst>
              <a:ext uri="{FF2B5EF4-FFF2-40B4-BE49-F238E27FC236}">
                <a16:creationId xmlns:a16="http://schemas.microsoft.com/office/drawing/2014/main" id="{A84C8281-0D5E-4BF0-AB85-487647294920}"/>
              </a:ext>
            </a:extLst>
          </p:cNvPr>
          <p:cNvSpPr/>
          <p:nvPr/>
        </p:nvSpPr>
        <p:spPr>
          <a:xfrm>
            <a:off x="4408270" y="1940344"/>
            <a:ext cx="1188720" cy="118872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2">
                    <a:lumMod val="50000"/>
                  </a:schemeClr>
                </a:solidFill>
              </a:rPr>
              <a:t>Vicepresidente/a de recursos humanos</a:t>
            </a:r>
          </a:p>
        </p:txBody>
      </p:sp>
      <p:sp>
        <p:nvSpPr>
          <p:cNvPr id="144" name="Elipse 143">
            <a:extLst>
              <a:ext uri="{FF2B5EF4-FFF2-40B4-BE49-F238E27FC236}">
                <a16:creationId xmlns:a16="http://schemas.microsoft.com/office/drawing/2014/main" id="{F21E8B07-0BC6-4DE6-B1E4-773C5D1F75EB}"/>
              </a:ext>
            </a:extLst>
          </p:cNvPr>
          <p:cNvSpPr/>
          <p:nvPr/>
        </p:nvSpPr>
        <p:spPr>
          <a:xfrm>
            <a:off x="4609786" y="4773687"/>
            <a:ext cx="1188720" cy="118872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4">
                    <a:lumMod val="50000"/>
                  </a:schemeClr>
                </a:solidFill>
              </a:rPr>
              <a:t>Vicepresidente/a de finanzas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912543CF-3BD4-40B0-BB18-006DCC4331CA}"/>
              </a:ext>
            </a:extLst>
          </p:cNvPr>
          <p:cNvSpPr/>
          <p:nvPr/>
        </p:nvSpPr>
        <p:spPr>
          <a:xfrm>
            <a:off x="5579880" y="3325771"/>
            <a:ext cx="1371600" cy="1371600"/>
          </a:xfrm>
          <a:prstGeom prst="ellipse">
            <a:avLst/>
          </a:prstGeom>
          <a:solidFill>
            <a:schemeClr val="bg2">
              <a:lumMod val="85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Presidente/a</a:t>
            </a:r>
            <a:endParaRPr lang="es-ES" sz="10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7E940123-65B9-4487-832B-5584C40EDFC2}"/>
              </a:ext>
            </a:extLst>
          </p:cNvPr>
          <p:cNvSpPr/>
          <p:nvPr/>
        </p:nvSpPr>
        <p:spPr>
          <a:xfrm>
            <a:off x="6979498" y="892807"/>
            <a:ext cx="914400" cy="914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3">
                    <a:lumMod val="50000"/>
                  </a:schemeClr>
                </a:solidFill>
              </a:rPr>
              <a:t>Director/a de marketing</a:t>
            </a:r>
          </a:p>
        </p:txBody>
      </p:sp>
      <p:sp>
        <p:nvSpPr>
          <p:cNvPr id="153" name="Elipse 152">
            <a:extLst>
              <a:ext uri="{FF2B5EF4-FFF2-40B4-BE49-F238E27FC236}">
                <a16:creationId xmlns:a16="http://schemas.microsoft.com/office/drawing/2014/main" id="{29118B4F-266C-48F0-8CAF-8BA67DF9A649}"/>
              </a:ext>
            </a:extLst>
          </p:cNvPr>
          <p:cNvSpPr/>
          <p:nvPr/>
        </p:nvSpPr>
        <p:spPr>
          <a:xfrm>
            <a:off x="6790372" y="1940344"/>
            <a:ext cx="1188720" cy="118872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3">
                    <a:lumMod val="50000"/>
                  </a:schemeClr>
                </a:solidFill>
              </a:rPr>
              <a:t>Vicepresidente /a de marketing</a:t>
            </a:r>
          </a:p>
        </p:txBody>
      </p:sp>
      <p:sp>
        <p:nvSpPr>
          <p:cNvPr id="159" name="Elipse 158">
            <a:extLst>
              <a:ext uri="{FF2B5EF4-FFF2-40B4-BE49-F238E27FC236}">
                <a16:creationId xmlns:a16="http://schemas.microsoft.com/office/drawing/2014/main" id="{8EED5A81-D106-422F-8455-CF5F456EB3E0}"/>
              </a:ext>
            </a:extLst>
          </p:cNvPr>
          <p:cNvSpPr/>
          <p:nvPr/>
        </p:nvSpPr>
        <p:spPr>
          <a:xfrm>
            <a:off x="6790372" y="4773687"/>
            <a:ext cx="1188720" cy="118872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5">
                    <a:lumMod val="50000"/>
                  </a:schemeClr>
                </a:solidFill>
              </a:rPr>
              <a:t>Vicepresidente/a de transporte</a:t>
            </a: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8D5EBCDB-3E75-47E8-ABD7-3F644D0FD4C1}"/>
              </a:ext>
            </a:extLst>
          </p:cNvPr>
          <p:cNvSpPr/>
          <p:nvPr/>
        </p:nvSpPr>
        <p:spPr>
          <a:xfrm>
            <a:off x="8016800" y="1295186"/>
            <a:ext cx="985548" cy="97218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3">
                    <a:lumMod val="50000"/>
                  </a:schemeClr>
                </a:solidFill>
              </a:rPr>
              <a:t>Responsable de marketing</a:t>
            </a:r>
          </a:p>
        </p:txBody>
      </p:sp>
      <p:sp>
        <p:nvSpPr>
          <p:cNvPr id="156" name="Elipse 155">
            <a:extLst>
              <a:ext uri="{FF2B5EF4-FFF2-40B4-BE49-F238E27FC236}">
                <a16:creationId xmlns:a16="http://schemas.microsoft.com/office/drawing/2014/main" id="{A2C318BC-6BF6-496E-9A8C-13F9CFE491B5}"/>
              </a:ext>
            </a:extLst>
          </p:cNvPr>
          <p:cNvSpPr/>
          <p:nvPr/>
        </p:nvSpPr>
        <p:spPr>
          <a:xfrm>
            <a:off x="7979092" y="3417211"/>
            <a:ext cx="1188720" cy="118872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6">
                    <a:lumMod val="50000"/>
                  </a:schemeClr>
                </a:solidFill>
              </a:rPr>
              <a:t>Vicepresidente/a de producción</a:t>
            </a: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5A66AE38-43FB-4F35-8EDA-C8614A6EE034}"/>
              </a:ext>
            </a:extLst>
          </p:cNvPr>
          <p:cNvSpPr/>
          <p:nvPr/>
        </p:nvSpPr>
        <p:spPr>
          <a:xfrm>
            <a:off x="9002349" y="2517981"/>
            <a:ext cx="914400" cy="9144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6">
                    <a:lumMod val="50000"/>
                  </a:schemeClr>
                </a:solidFill>
              </a:rPr>
              <a:t>Director/a de productos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D9658437-3585-499C-8389-EBC7189ABCC1}"/>
              </a:ext>
            </a:extLst>
          </p:cNvPr>
          <p:cNvSpPr/>
          <p:nvPr/>
        </p:nvSpPr>
        <p:spPr>
          <a:xfrm>
            <a:off x="9002348" y="4527801"/>
            <a:ext cx="995925" cy="99043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00" dirty="0">
                <a:solidFill>
                  <a:schemeClr val="accent6">
                    <a:lumMod val="50000"/>
                  </a:schemeClr>
                </a:solidFill>
              </a:rPr>
              <a:t>Responsable de productos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7D53C935-F4AD-49AD-8E1D-EAF3B2855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39B81AD3-4315-49F3-9190-076730D77A14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4014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B71CAB80-D1D9-44FC-8D55-CD893FBCE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96000" y="3258911"/>
            <a:ext cx="0" cy="7837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7B55E85-CA8B-4D72-B56D-DC630B7355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44" idx="6"/>
            <a:endCxn id="159" idx="2"/>
          </p:cNvCxnSpPr>
          <p:nvPr/>
        </p:nvCxnSpPr>
        <p:spPr>
          <a:xfrm>
            <a:off x="2387163" y="4043432"/>
            <a:ext cx="742674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CCA9666C-A9F6-48EE-8292-38BB451F38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50" idx="4"/>
          </p:cNvCxnSpPr>
          <p:nvPr/>
        </p:nvCxnSpPr>
        <p:spPr>
          <a:xfrm>
            <a:off x="5220701" y="4729232"/>
            <a:ext cx="26757" cy="4455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2429867-FC74-4466-AECE-CDE51EC2E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147" idx="4"/>
          </p:cNvCxnSpPr>
          <p:nvPr/>
        </p:nvCxnSpPr>
        <p:spPr>
          <a:xfrm flipH="1">
            <a:off x="3443150" y="4729232"/>
            <a:ext cx="17882" cy="8265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8C3FAE81-D7C5-4CB6-B021-6BC86CA4A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44" idx="4"/>
            <a:endCxn id="44" idx="4"/>
          </p:cNvCxnSpPr>
          <p:nvPr/>
        </p:nvCxnSpPr>
        <p:spPr>
          <a:xfrm>
            <a:off x="1701363" y="4729232"/>
            <a:ext cx="3141" cy="10602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957B2EEE-DAA2-471C-9452-FB07BE9DB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8" idx="4"/>
          </p:cNvCxnSpPr>
          <p:nvPr/>
        </p:nvCxnSpPr>
        <p:spPr>
          <a:xfrm flipH="1">
            <a:off x="6971799" y="3939642"/>
            <a:ext cx="8572" cy="184986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EF85CFAB-2AE3-417A-9AD1-D63C5497F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9" idx="4"/>
          </p:cNvCxnSpPr>
          <p:nvPr/>
        </p:nvCxnSpPr>
        <p:spPr>
          <a:xfrm>
            <a:off x="8729798" y="4162975"/>
            <a:ext cx="10241" cy="162652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6CB7D033-1649-45C3-8471-2F2274041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552467" y="4673853"/>
            <a:ext cx="0" cy="11156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ítulo 3" descr="elemento decorativo">
            <a:extLst>
              <a:ext uri="{FF2B5EF4-FFF2-40B4-BE49-F238E27FC236}">
                <a16:creationId xmlns:a16="http://schemas.microsoft.com/office/drawing/2014/main" id="{B99B091C-68A9-4D78-88DF-13235A573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rtlCol="0">
            <a:noAutofit/>
          </a:bodyPr>
          <a:lstStyle/>
          <a:p>
            <a:pPr rtl="0"/>
            <a:r>
              <a:rPr lang="es-ES" dirty="0"/>
              <a:t>Organigrama 3.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912543CF-3BD4-40B0-BB18-006DCC4331CA}"/>
              </a:ext>
            </a:extLst>
          </p:cNvPr>
          <p:cNvSpPr/>
          <p:nvPr/>
        </p:nvSpPr>
        <p:spPr>
          <a:xfrm>
            <a:off x="5410200" y="1955918"/>
            <a:ext cx="1371600" cy="13716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143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Presidente/a</a:t>
            </a:r>
          </a:p>
        </p:txBody>
      </p:sp>
      <p:sp>
        <p:nvSpPr>
          <p:cNvPr id="144" name="Elipse 143">
            <a:extLst>
              <a:ext uri="{FF2B5EF4-FFF2-40B4-BE49-F238E27FC236}">
                <a16:creationId xmlns:a16="http://schemas.microsoft.com/office/drawing/2014/main" id="{F21E8B07-0BC6-4DE6-B1E4-773C5D1F75EB}"/>
              </a:ext>
            </a:extLst>
          </p:cNvPr>
          <p:cNvSpPr/>
          <p:nvPr/>
        </p:nvSpPr>
        <p:spPr>
          <a:xfrm>
            <a:off x="1015563" y="3357632"/>
            <a:ext cx="1371600" cy="13716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tx2">
                    <a:lumMod val="50000"/>
                  </a:schemeClr>
                </a:solidFill>
              </a:rPr>
              <a:t>Vicepresidente/a de finanzas</a:t>
            </a: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C7A8533A-15BF-4A9F-8D87-B01EC08E2EFD}"/>
              </a:ext>
            </a:extLst>
          </p:cNvPr>
          <p:cNvSpPr/>
          <p:nvPr/>
        </p:nvSpPr>
        <p:spPr>
          <a:xfrm>
            <a:off x="1201584" y="4783662"/>
            <a:ext cx="1005840" cy="10058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4">
                    <a:lumMod val="50000"/>
                  </a:schemeClr>
                </a:solidFill>
              </a:rPr>
              <a:t>Administrador/a de contabilidad</a:t>
            </a:r>
          </a:p>
        </p:txBody>
      </p:sp>
      <p:sp>
        <p:nvSpPr>
          <p:cNvPr id="147" name="Elipse 146">
            <a:extLst>
              <a:ext uri="{FF2B5EF4-FFF2-40B4-BE49-F238E27FC236}">
                <a16:creationId xmlns:a16="http://schemas.microsoft.com/office/drawing/2014/main" id="{F3AE564E-E1AB-422A-9067-1D83448922D2}"/>
              </a:ext>
            </a:extLst>
          </p:cNvPr>
          <p:cNvSpPr/>
          <p:nvPr/>
        </p:nvSpPr>
        <p:spPr>
          <a:xfrm>
            <a:off x="2775232" y="3357632"/>
            <a:ext cx="1371600" cy="1371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1">
                    <a:lumMod val="50000"/>
                  </a:schemeClr>
                </a:solidFill>
              </a:rPr>
              <a:t>Vicepresidente/a de administración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48B2D117-8A19-4A61-BFFD-0EE12263A2B6}"/>
              </a:ext>
            </a:extLst>
          </p:cNvPr>
          <p:cNvSpPr/>
          <p:nvPr/>
        </p:nvSpPr>
        <p:spPr>
          <a:xfrm>
            <a:off x="3001654" y="4783662"/>
            <a:ext cx="1005840" cy="10058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6">
                    <a:lumMod val="50000"/>
                  </a:schemeClr>
                </a:solidFill>
              </a:rPr>
              <a:t>Responsable de administración</a:t>
            </a:r>
          </a:p>
        </p:txBody>
      </p:sp>
      <p:sp>
        <p:nvSpPr>
          <p:cNvPr id="150" name="Elipse 149">
            <a:extLst>
              <a:ext uri="{FF2B5EF4-FFF2-40B4-BE49-F238E27FC236}">
                <a16:creationId xmlns:a16="http://schemas.microsoft.com/office/drawing/2014/main" id="{A84C8281-0D5E-4BF0-AB85-487647294920}"/>
              </a:ext>
            </a:extLst>
          </p:cNvPr>
          <p:cNvSpPr/>
          <p:nvPr/>
        </p:nvSpPr>
        <p:spPr>
          <a:xfrm>
            <a:off x="4534901" y="3357632"/>
            <a:ext cx="1371600" cy="137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2">
                    <a:lumMod val="50000"/>
                  </a:schemeClr>
                </a:solidFill>
              </a:rPr>
              <a:t>Vicepresidente/a de operaciones</a:t>
            </a: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AC51068E-056A-4598-BFE0-23BB66E7B4E5}"/>
              </a:ext>
            </a:extLst>
          </p:cNvPr>
          <p:cNvSpPr/>
          <p:nvPr/>
        </p:nvSpPr>
        <p:spPr>
          <a:xfrm>
            <a:off x="4705262" y="4783662"/>
            <a:ext cx="1005840" cy="100584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2">
                    <a:lumMod val="50000"/>
                  </a:schemeClr>
                </a:solidFill>
              </a:rPr>
              <a:t>Director/a de Instalaciones</a:t>
            </a:r>
          </a:p>
        </p:txBody>
      </p:sp>
      <p:sp>
        <p:nvSpPr>
          <p:cNvPr id="153" name="Elipse 152">
            <a:extLst>
              <a:ext uri="{FF2B5EF4-FFF2-40B4-BE49-F238E27FC236}">
                <a16:creationId xmlns:a16="http://schemas.microsoft.com/office/drawing/2014/main" id="{29118B4F-266C-48F0-8CAF-8BA67DF9A649}"/>
              </a:ext>
            </a:extLst>
          </p:cNvPr>
          <p:cNvSpPr/>
          <p:nvPr/>
        </p:nvSpPr>
        <p:spPr>
          <a:xfrm>
            <a:off x="6294570" y="3357632"/>
            <a:ext cx="1371600" cy="1371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3">
                    <a:lumMod val="50000"/>
                  </a:schemeClr>
                </a:solidFill>
              </a:rPr>
              <a:t>Vicepresidente/a de marketing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9E3D411A-D4BE-4057-889D-F50DB0DDBF38}"/>
              </a:ext>
            </a:extLst>
          </p:cNvPr>
          <p:cNvSpPr/>
          <p:nvPr/>
        </p:nvSpPr>
        <p:spPr>
          <a:xfrm>
            <a:off x="6468879" y="4783662"/>
            <a:ext cx="1005840" cy="100584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3">
                    <a:lumMod val="50000"/>
                  </a:schemeClr>
                </a:solidFill>
              </a:rPr>
              <a:t>Responsable de marketing</a:t>
            </a:r>
          </a:p>
        </p:txBody>
      </p:sp>
      <p:sp>
        <p:nvSpPr>
          <p:cNvPr id="156" name="Elipse 155">
            <a:extLst>
              <a:ext uri="{FF2B5EF4-FFF2-40B4-BE49-F238E27FC236}">
                <a16:creationId xmlns:a16="http://schemas.microsoft.com/office/drawing/2014/main" id="{A2C318BC-6BF6-496E-9A8C-13F9CFE491B5}"/>
              </a:ext>
            </a:extLst>
          </p:cNvPr>
          <p:cNvSpPr/>
          <p:nvPr/>
        </p:nvSpPr>
        <p:spPr>
          <a:xfrm>
            <a:off x="8054239" y="3357632"/>
            <a:ext cx="1371600" cy="13716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6">
                    <a:lumMod val="50000"/>
                  </a:schemeClr>
                </a:solidFill>
              </a:rPr>
              <a:t>Vicepresidente/a de producción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5CEE0A2-9522-4A8A-9A54-916029315E80}"/>
              </a:ext>
            </a:extLst>
          </p:cNvPr>
          <p:cNvSpPr/>
          <p:nvPr/>
        </p:nvSpPr>
        <p:spPr>
          <a:xfrm>
            <a:off x="8237119" y="4783662"/>
            <a:ext cx="1005840" cy="100584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6">
                    <a:lumMod val="50000"/>
                  </a:schemeClr>
                </a:solidFill>
              </a:rPr>
              <a:t>Responsable de productos</a:t>
            </a:r>
          </a:p>
        </p:txBody>
      </p:sp>
      <p:sp>
        <p:nvSpPr>
          <p:cNvPr id="159" name="Elipse 158">
            <a:extLst>
              <a:ext uri="{FF2B5EF4-FFF2-40B4-BE49-F238E27FC236}">
                <a16:creationId xmlns:a16="http://schemas.microsoft.com/office/drawing/2014/main" id="{8EED5A81-D106-422F-8455-CF5F456EB3E0}"/>
              </a:ext>
            </a:extLst>
          </p:cNvPr>
          <p:cNvSpPr/>
          <p:nvPr/>
        </p:nvSpPr>
        <p:spPr>
          <a:xfrm>
            <a:off x="9813907" y="3357632"/>
            <a:ext cx="1371600" cy="13716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7620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050" dirty="0">
                <a:solidFill>
                  <a:schemeClr val="accent2">
                    <a:lumMod val="50000"/>
                  </a:schemeClr>
                </a:solidFill>
              </a:rPr>
              <a:t>Vicepresidente/a de Recursos Humanos</a:t>
            </a:r>
            <a:endParaRPr lang="es-ES" sz="9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BF427D17-1221-4A3C-9ECC-AA3719B8BD0E}"/>
              </a:ext>
            </a:extLst>
          </p:cNvPr>
          <p:cNvSpPr/>
          <p:nvPr/>
        </p:nvSpPr>
        <p:spPr>
          <a:xfrm>
            <a:off x="10049547" y="4783662"/>
            <a:ext cx="1005840" cy="100584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44450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rtlCol="0" anchor="ctr" anchorCtr="0">
            <a:noAutofit/>
            <a:flatTx/>
          </a:bodyPr>
          <a:lstStyle/>
          <a:p>
            <a:pPr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900" dirty="0">
                <a:solidFill>
                  <a:schemeClr val="accent2">
                    <a:lumMod val="50000"/>
                  </a:schemeClr>
                </a:solidFill>
              </a:rPr>
              <a:t>Director/a de Recursos Humanos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DF70863-EA0A-4F9B-A6B8-913A749C8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BCC4618-B24E-434C-A2C8-15D675DC8EED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656605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orma libre: Forma 106">
            <a:extLst>
              <a:ext uri="{FF2B5EF4-FFF2-40B4-BE49-F238E27FC236}">
                <a16:creationId xmlns:a16="http://schemas.microsoft.com/office/drawing/2014/main" id="{DA5F6E6D-A9ED-471F-B5D3-C84B84665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27122" y="130246"/>
            <a:ext cx="10937756" cy="6858000"/>
          </a:xfrm>
          <a:custGeom>
            <a:avLst/>
            <a:gdLst>
              <a:gd name="connsiteX0" fmla="*/ 1784518 w 10937756"/>
              <a:gd name="connsiteY0" fmla="*/ 0 h 6858000"/>
              <a:gd name="connsiteX1" fmla="*/ 9153238 w 10937756"/>
              <a:gd name="connsiteY1" fmla="*/ 0 h 6858000"/>
              <a:gd name="connsiteX2" fmla="*/ 9335959 w 10937756"/>
              <a:gd name="connsiteY2" fmla="*/ 174208 h 6858000"/>
              <a:gd name="connsiteX3" fmla="*/ 10937756 w 10937756"/>
              <a:gd name="connsiteY3" fmla="*/ 4041289 h 6858000"/>
              <a:gd name="connsiteX4" fmla="*/ 10277692 w 10937756"/>
              <a:gd name="connsiteY4" fmla="*/ 6648081 h 6858000"/>
              <a:gd name="connsiteX5" fmla="*/ 10156991 w 10937756"/>
              <a:gd name="connsiteY5" fmla="*/ 6858000 h 6858000"/>
              <a:gd name="connsiteX6" fmla="*/ 780765 w 10937756"/>
              <a:gd name="connsiteY6" fmla="*/ 6858000 h 6858000"/>
              <a:gd name="connsiteX7" fmla="*/ 660064 w 10937756"/>
              <a:gd name="connsiteY7" fmla="*/ 6648081 h 6858000"/>
              <a:gd name="connsiteX8" fmla="*/ 0 w 10937756"/>
              <a:gd name="connsiteY8" fmla="*/ 4041289 h 6858000"/>
              <a:gd name="connsiteX9" fmla="*/ 1601797 w 10937756"/>
              <a:gd name="connsiteY9" fmla="*/ 1742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937756" h="6858000">
                <a:moveTo>
                  <a:pt x="1784518" y="0"/>
                </a:moveTo>
                <a:lnTo>
                  <a:pt x="9153238" y="0"/>
                </a:lnTo>
                <a:lnTo>
                  <a:pt x="9335959" y="174208"/>
                </a:lnTo>
                <a:cubicBezTo>
                  <a:pt x="10325631" y="1163881"/>
                  <a:pt x="10937756" y="2531100"/>
                  <a:pt x="10937756" y="4041289"/>
                </a:cubicBezTo>
                <a:cubicBezTo>
                  <a:pt x="10937756" y="4985157"/>
                  <a:pt x="10698645" y="5873178"/>
                  <a:pt x="10277692" y="6648081"/>
                </a:cubicBezTo>
                <a:lnTo>
                  <a:pt x="10156991" y="6858000"/>
                </a:lnTo>
                <a:lnTo>
                  <a:pt x="780765" y="6858000"/>
                </a:lnTo>
                <a:lnTo>
                  <a:pt x="660064" y="6648081"/>
                </a:lnTo>
                <a:cubicBezTo>
                  <a:pt x="239111" y="5873178"/>
                  <a:pt x="0" y="4985157"/>
                  <a:pt x="0" y="4041289"/>
                </a:cubicBezTo>
                <a:cubicBezTo>
                  <a:pt x="0" y="2531100"/>
                  <a:pt x="612125" y="1163881"/>
                  <a:pt x="1601797" y="174208"/>
                </a:cubicBezTo>
                <a:close/>
              </a:path>
            </a:pathLst>
          </a:custGeom>
          <a:solidFill>
            <a:schemeClr val="bg1">
              <a:lumMod val="85000"/>
              <a:alpha val="10000"/>
            </a:scheme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81" name="Elipse 80">
            <a:extLst>
              <a:ext uri="{FF2B5EF4-FFF2-40B4-BE49-F238E27FC236}">
                <a16:creationId xmlns:a16="http://schemas.microsoft.com/office/drawing/2014/main" id="{44864D6A-CDDD-4D60-8619-C1AD786F3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35527" y="3004654"/>
            <a:ext cx="1959720" cy="2104387"/>
          </a:xfrm>
          <a:prstGeom prst="ellips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9CD1768A-EC26-4C6A-A57C-E23005890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42981" y="4390035"/>
            <a:ext cx="1959720" cy="2104387"/>
          </a:xfrm>
          <a:prstGeom prst="ellipse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99530F13-2430-4DB9-9637-7708CFDD8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742981" y="1727797"/>
            <a:ext cx="1959720" cy="2104387"/>
          </a:xfrm>
          <a:prstGeom prst="ellipse">
            <a:avLst/>
          </a:prstGeom>
          <a:solidFill>
            <a:schemeClr val="accent3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A4F69744-BE77-4CA9-862A-54E574EE8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39936" y="4399560"/>
            <a:ext cx="1959720" cy="2104387"/>
          </a:xfrm>
          <a:prstGeom prst="ellipse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D8B7D5AE-8D15-48A8-BF79-863756AB2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39936" y="1785148"/>
            <a:ext cx="1959720" cy="2104387"/>
          </a:xfrm>
          <a:prstGeom prst="ellipse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0E26D681-9D60-4729-9BAF-8F1BC982F3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75114" y="1541891"/>
            <a:ext cx="4591163" cy="4930084"/>
          </a:xfrm>
          <a:prstGeom prst="ellipse">
            <a:avLst/>
          </a:prstGeom>
          <a:solidFill>
            <a:schemeClr val="bg1">
              <a:lumMod val="95000"/>
              <a:alpha val="6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EFD3B067-A626-42D5-A3BC-823CE088F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34745" y="2509528"/>
            <a:ext cx="2889510" cy="31028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158240" y="410443"/>
            <a:ext cx="9875520" cy="1356360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Organigrama 4.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11D56577-55A5-4AC0-A86E-107F2E113581}"/>
              </a:ext>
            </a:extLst>
          </p:cNvPr>
          <p:cNvSpPr/>
          <p:nvPr/>
        </p:nvSpPr>
        <p:spPr>
          <a:xfrm>
            <a:off x="2198560" y="2024060"/>
            <a:ext cx="1203800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Responsable de tecnología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C6E30C7-762E-4337-B852-3A7938FA969D}"/>
              </a:ext>
            </a:extLst>
          </p:cNvPr>
          <p:cNvSpPr/>
          <p:nvPr/>
        </p:nvSpPr>
        <p:spPr>
          <a:xfrm>
            <a:off x="9802262" y="1965960"/>
            <a:ext cx="1068938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lvl="0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br>
              <a:rPr lang="es-E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Responsable de productos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27D54CB4-0066-4140-96B8-95930CD77276}"/>
              </a:ext>
            </a:extLst>
          </p:cNvPr>
          <p:cNvSpPr/>
          <p:nvPr/>
        </p:nvSpPr>
        <p:spPr>
          <a:xfrm>
            <a:off x="3536463" y="2527409"/>
            <a:ext cx="1068938" cy="573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Vicepresidente/a de operaciones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BDCA2203-78D4-4184-A8B1-8D6E3C28C889}"/>
              </a:ext>
            </a:extLst>
          </p:cNvPr>
          <p:cNvSpPr/>
          <p:nvPr/>
        </p:nvSpPr>
        <p:spPr>
          <a:xfrm>
            <a:off x="8241420" y="2527409"/>
            <a:ext cx="1318357" cy="573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b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Director/a de producción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DF0C271F-C24A-4E69-9D4E-298D827B8460}"/>
              </a:ext>
            </a:extLst>
          </p:cNvPr>
          <p:cNvSpPr/>
          <p:nvPr/>
        </p:nvSpPr>
        <p:spPr>
          <a:xfrm>
            <a:off x="5728451" y="3148224"/>
            <a:ext cx="1318357" cy="4151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Administración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E306DAE2-9434-42D9-B876-2B856348AD4A}"/>
              </a:ext>
            </a:extLst>
          </p:cNvPr>
          <p:cNvSpPr/>
          <p:nvPr/>
        </p:nvSpPr>
        <p:spPr>
          <a:xfrm>
            <a:off x="8732075" y="3844124"/>
            <a:ext cx="1068938" cy="5739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Director de finanzas</a:t>
            </a:r>
            <a:endParaRPr lang="es-ES" sz="1200" kern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9267414-C32D-40FE-972B-255FF1A8576C}"/>
              </a:ext>
            </a:extLst>
          </p:cNvPr>
          <p:cNvSpPr/>
          <p:nvPr/>
        </p:nvSpPr>
        <p:spPr>
          <a:xfrm>
            <a:off x="5728451" y="4528803"/>
            <a:ext cx="1318357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Presidente/a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128E41E6-B0BF-44BC-98F9-F8F486ABC7F1}"/>
              </a:ext>
            </a:extLst>
          </p:cNvPr>
          <p:cNvSpPr/>
          <p:nvPr/>
        </p:nvSpPr>
        <p:spPr>
          <a:xfrm>
            <a:off x="3474847" y="5120302"/>
            <a:ext cx="1068938" cy="8402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Vicepresidente/a</a:t>
            </a: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Instalaciones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758C1A8A-DB3C-4362-B041-C35C08C0195F}"/>
              </a:ext>
            </a:extLst>
          </p:cNvPr>
          <p:cNvSpPr/>
          <p:nvPr/>
        </p:nvSpPr>
        <p:spPr>
          <a:xfrm>
            <a:off x="8241420" y="4995531"/>
            <a:ext cx="1068938" cy="10167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lvl="0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b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Vicepresidente/a de marketing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F29B8C93-9BD8-4437-9379-8B7C1D9398C3}"/>
              </a:ext>
            </a:extLst>
          </p:cNvPr>
          <p:cNvSpPr/>
          <p:nvPr/>
        </p:nvSpPr>
        <p:spPr>
          <a:xfrm>
            <a:off x="1065179" y="5550649"/>
            <a:ext cx="1068938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Contabilidad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821682DD-5C22-4B97-83AE-86C7996FB90B}"/>
              </a:ext>
            </a:extLst>
          </p:cNvPr>
          <p:cNvSpPr/>
          <p:nvPr/>
        </p:nvSpPr>
        <p:spPr>
          <a:xfrm>
            <a:off x="2276359" y="5565772"/>
            <a:ext cx="1068938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marL="0" lvl="0" indent="0" algn="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br>
              <a:rPr lang="es-E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Servicio de asistencia</a:t>
            </a:r>
          </a:p>
        </p:txBody>
      </p:sp>
      <p:sp>
        <p:nvSpPr>
          <p:cNvPr id="133" name="Rectángulo 132">
            <a:extLst>
              <a:ext uri="{FF2B5EF4-FFF2-40B4-BE49-F238E27FC236}">
                <a16:creationId xmlns:a16="http://schemas.microsoft.com/office/drawing/2014/main" id="{C772BBE7-C6D8-4BF9-BA45-DC3C6BC93DE2}"/>
              </a:ext>
            </a:extLst>
          </p:cNvPr>
          <p:cNvSpPr/>
          <p:nvPr/>
        </p:nvSpPr>
        <p:spPr>
          <a:xfrm>
            <a:off x="9864877" y="5565514"/>
            <a:ext cx="1203800" cy="726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rtlCol="0" anchor="ctr" anchorCtr="0">
            <a:noAutofit/>
          </a:bodyPr>
          <a:lstStyle/>
          <a:p>
            <a:pPr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b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1200" kern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Responsable </a:t>
            </a:r>
            <a:r>
              <a:rPr lang="es-E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 Comunicaciones</a:t>
            </a:r>
            <a:endParaRPr lang="es-ES" sz="1200" kern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4B1786F3-631A-4BEE-8323-68AB581BC4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50672" y="3004593"/>
            <a:ext cx="211303" cy="22690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D13F3AC2-C134-452A-A575-2AEDD5FDD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25419" y="3024458"/>
            <a:ext cx="211303" cy="2269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4" name="Elipse 73">
            <a:extLst>
              <a:ext uri="{FF2B5EF4-FFF2-40B4-BE49-F238E27FC236}">
                <a16:creationId xmlns:a16="http://schemas.microsoft.com/office/drawing/2014/main" id="{F74C5EF9-9647-43F7-B54F-97E136BDC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319105" y="5080408"/>
            <a:ext cx="211303" cy="2269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B6143EC5-1312-45C8-8A63-08B7FD81A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47412" y="4044189"/>
            <a:ext cx="211303" cy="2269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E95005B3-E7A9-43A7-9097-E5C0B12D0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67047" y="5083055"/>
            <a:ext cx="211303" cy="2269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08" name="Elipse 107">
            <a:extLst>
              <a:ext uri="{FF2B5EF4-FFF2-40B4-BE49-F238E27FC236}">
                <a16:creationId xmlns:a16="http://schemas.microsoft.com/office/drawing/2014/main" id="{3D4169F2-589F-4BCC-9E24-FF0760B9A0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82704" y="2670577"/>
            <a:ext cx="81467" cy="8748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8547C6B6-4C5C-4A9B-97B5-B9DAA62B6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282704" y="5697239"/>
            <a:ext cx="81467" cy="874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11" name="Elipse 110">
            <a:extLst>
              <a:ext uri="{FF2B5EF4-FFF2-40B4-BE49-F238E27FC236}">
                <a16:creationId xmlns:a16="http://schemas.microsoft.com/office/drawing/2014/main" id="{53B8C8A1-B8C7-423C-89FE-51E9ECFCB7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086036" y="5697239"/>
            <a:ext cx="81467" cy="874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13" name="Conector: Codo 112">
            <a:extLst>
              <a:ext uri="{FF2B5EF4-FFF2-40B4-BE49-F238E27FC236}">
                <a16:creationId xmlns:a16="http://schemas.microsoft.com/office/drawing/2014/main" id="{622A3281-34A2-40FA-8168-008FF7176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08" idx="4"/>
          </p:cNvCxnSpPr>
          <p:nvPr/>
        </p:nvCxnSpPr>
        <p:spPr>
          <a:xfrm rot="5400000" flipH="1">
            <a:off x="3988483" y="2093014"/>
            <a:ext cx="433275" cy="1763365"/>
          </a:xfrm>
          <a:prstGeom prst="bentConnector3">
            <a:avLst>
              <a:gd name="adj1" fmla="val -52761"/>
            </a:avLst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Elipse 118">
            <a:extLst>
              <a:ext uri="{FF2B5EF4-FFF2-40B4-BE49-F238E27FC236}">
                <a16:creationId xmlns:a16="http://schemas.microsoft.com/office/drawing/2014/main" id="{8A0D58C4-E3D8-4575-8BF0-37F45BB95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793070" y="2670577"/>
            <a:ext cx="81467" cy="874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22" name="Conector: Codo 121">
            <a:extLst>
              <a:ext uri="{FF2B5EF4-FFF2-40B4-BE49-F238E27FC236}">
                <a16:creationId xmlns:a16="http://schemas.microsoft.com/office/drawing/2014/main" id="{DB6E0B7E-8974-4A28-BC51-7F85C7F5B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0" idx="0"/>
          </p:cNvCxnSpPr>
          <p:nvPr/>
        </p:nvCxnSpPr>
        <p:spPr>
          <a:xfrm rot="16200000" flipH="1" flipV="1">
            <a:off x="3930604" y="4521551"/>
            <a:ext cx="568521" cy="1782853"/>
          </a:xfrm>
          <a:prstGeom prst="bentConnector3">
            <a:avLst>
              <a:gd name="adj1" fmla="val -4021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ector: Codo 126">
            <a:extLst>
              <a:ext uri="{FF2B5EF4-FFF2-40B4-BE49-F238E27FC236}">
                <a16:creationId xmlns:a16="http://schemas.microsoft.com/office/drawing/2014/main" id="{5DE74E47-57A7-4EFA-83E1-B978BCE6B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1" idx="0"/>
          </p:cNvCxnSpPr>
          <p:nvPr/>
        </p:nvCxnSpPr>
        <p:spPr>
          <a:xfrm rot="16200000" flipH="1" flipV="1">
            <a:off x="3332270" y="3923217"/>
            <a:ext cx="568521" cy="2979521"/>
          </a:xfrm>
          <a:prstGeom prst="bentConnector3">
            <a:avLst>
              <a:gd name="adj1" fmla="val -40210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ector: Codo 129">
            <a:extLst>
              <a:ext uri="{FF2B5EF4-FFF2-40B4-BE49-F238E27FC236}">
                <a16:creationId xmlns:a16="http://schemas.microsoft.com/office/drawing/2014/main" id="{FE82DF5B-C60E-4257-B370-A4B302DC1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9" idx="4"/>
          </p:cNvCxnSpPr>
          <p:nvPr/>
        </p:nvCxnSpPr>
        <p:spPr>
          <a:xfrm rot="5400000" flipH="1" flipV="1">
            <a:off x="8581433" y="1938963"/>
            <a:ext cx="433275" cy="2071466"/>
          </a:xfrm>
          <a:prstGeom prst="bentConnector3">
            <a:avLst>
              <a:gd name="adj1" fmla="val -52761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Elipse 133">
            <a:extLst>
              <a:ext uri="{FF2B5EF4-FFF2-40B4-BE49-F238E27FC236}">
                <a16:creationId xmlns:a16="http://schemas.microsoft.com/office/drawing/2014/main" id="{716F090E-A9F1-4775-801C-A297BCFA7C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805186" y="5697239"/>
            <a:ext cx="81467" cy="874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135" name="Conector: Codo 134">
            <a:extLst>
              <a:ext uri="{FF2B5EF4-FFF2-40B4-BE49-F238E27FC236}">
                <a16:creationId xmlns:a16="http://schemas.microsoft.com/office/drawing/2014/main" id="{6A5E1044-F23D-446F-BE87-4E46A9AA5A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34" idx="0"/>
          </p:cNvCxnSpPr>
          <p:nvPr/>
        </p:nvCxnSpPr>
        <p:spPr>
          <a:xfrm rot="16200000" flipH="1">
            <a:off x="8506972" y="4358292"/>
            <a:ext cx="568521" cy="2109373"/>
          </a:xfrm>
          <a:prstGeom prst="bentConnector3">
            <a:avLst>
              <a:gd name="adj1" fmla="val -40210"/>
            </a:avLst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Imagen 44">
            <a:extLst>
              <a:ext uri="{FF2B5EF4-FFF2-40B4-BE49-F238E27FC236}">
                <a16:creationId xmlns:a16="http://schemas.microsoft.com/office/drawing/2014/main" id="{6087FE89-F46E-442B-8D46-2F45F9F70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46" name="CuadroTexto 45">
            <a:extLst>
              <a:ext uri="{FF2B5EF4-FFF2-40B4-BE49-F238E27FC236}">
                <a16:creationId xmlns:a16="http://schemas.microsoft.com/office/drawing/2014/main" id="{4AE89BBD-0808-4913-B05E-38ECCC87E95D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D150FC98-9E7C-44E1-8334-54DDE7B5A63C}"/>
              </a:ext>
            </a:extLst>
          </p:cNvPr>
          <p:cNvSpPr/>
          <p:nvPr/>
        </p:nvSpPr>
        <p:spPr>
          <a:xfrm>
            <a:off x="4639150" y="2497734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F4E1717B-7A32-4D42-9B76-F12E35D68CCC}"/>
              </a:ext>
            </a:extLst>
          </p:cNvPr>
          <p:cNvSpPr/>
          <p:nvPr/>
        </p:nvSpPr>
        <p:spPr>
          <a:xfrm>
            <a:off x="6086023" y="2527409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5F6089A1-9224-4D4A-B91A-7989DBA686F3}"/>
              </a:ext>
            </a:extLst>
          </p:cNvPr>
          <p:cNvSpPr/>
          <p:nvPr/>
        </p:nvSpPr>
        <p:spPr>
          <a:xfrm>
            <a:off x="6069571" y="3768207"/>
            <a:ext cx="773150" cy="7788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A3306C81-087E-412C-BA58-3EA60173F695}"/>
              </a:ext>
            </a:extLst>
          </p:cNvPr>
          <p:cNvSpPr/>
          <p:nvPr/>
        </p:nvSpPr>
        <p:spPr>
          <a:xfrm>
            <a:off x="7447065" y="2527409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CD5B8626-14F0-42AF-876D-0E9F80E4865F}"/>
              </a:ext>
            </a:extLst>
          </p:cNvPr>
          <p:cNvSpPr/>
          <p:nvPr/>
        </p:nvSpPr>
        <p:spPr>
          <a:xfrm>
            <a:off x="8056082" y="3845357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47DFEC31-53F1-4C86-9F64-C6F81F075BFA}"/>
              </a:ext>
            </a:extLst>
          </p:cNvPr>
          <p:cNvSpPr/>
          <p:nvPr/>
        </p:nvSpPr>
        <p:spPr>
          <a:xfrm>
            <a:off x="7497121" y="5241514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837BD5E2-7574-4569-BCD3-E433705B9A97}"/>
              </a:ext>
            </a:extLst>
          </p:cNvPr>
          <p:cNvSpPr/>
          <p:nvPr/>
        </p:nvSpPr>
        <p:spPr>
          <a:xfrm>
            <a:off x="4666625" y="5194210"/>
            <a:ext cx="659120" cy="63327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0636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s-ES" dirty="0"/>
              <a:t>Organigrama 5.</a:t>
            </a:r>
          </a:p>
        </p:txBody>
      </p:sp>
      <p:grpSp>
        <p:nvGrpSpPr>
          <p:cNvPr id="3" name="Organization Chart 2">
            <a:extLst>
              <a:ext uri="{FF2B5EF4-FFF2-40B4-BE49-F238E27FC236}">
                <a16:creationId xmlns:a16="http://schemas.microsoft.com/office/drawing/2014/main" id="{23229028-C87D-47A7-B8B1-9EB2088A83E3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2143124"/>
            <a:ext cx="7700962" cy="4105275"/>
            <a:chOff x="288" y="1008"/>
            <a:chExt cx="2592" cy="2462"/>
          </a:xfrm>
        </p:grpSpPr>
        <p:cxnSp>
          <p:nvCxnSpPr>
            <p:cNvPr id="1028" name="_s1028">
              <a:extLst>
                <a:ext uri="{FF2B5EF4-FFF2-40B4-BE49-F238E27FC236}">
                  <a16:creationId xmlns:a16="http://schemas.microsoft.com/office/drawing/2014/main" id="{41A35FA4-155A-4380-A691-551F7C88D624}"/>
                </a:ext>
              </a:extLst>
            </p:cNvPr>
            <p:cNvCxnSpPr>
              <a:cxnSpLocks noChangeShapeType="1"/>
              <a:stCxn id="12" idx="1"/>
              <a:endCxn id="11" idx="2"/>
            </p:cNvCxnSpPr>
            <p:nvPr/>
          </p:nvCxnSpPr>
          <p:spPr bwMode="auto">
            <a:xfrm rot="10800000">
              <a:off x="1872" y="3192"/>
              <a:ext cx="137" cy="18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>
              <a:extLst>
                <a:ext uri="{FF2B5EF4-FFF2-40B4-BE49-F238E27FC236}">
                  <a16:creationId xmlns:a16="http://schemas.microsoft.com/office/drawing/2014/main" id="{B72CE995-2280-4586-A59D-F5801A747137}"/>
                </a:ext>
              </a:extLst>
            </p:cNvPr>
            <p:cNvCxnSpPr>
              <a:cxnSpLocks noChangeShapeType="1"/>
              <a:stCxn id="10" idx="1"/>
              <a:endCxn id="7" idx="2"/>
            </p:cNvCxnSpPr>
            <p:nvPr/>
          </p:nvCxnSpPr>
          <p:spPr bwMode="auto">
            <a:xfrm rot="10800000">
              <a:off x="1296" y="2624"/>
              <a:ext cx="138" cy="18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_s1031">
              <a:extLst>
                <a:ext uri="{FF2B5EF4-FFF2-40B4-BE49-F238E27FC236}">
                  <a16:creationId xmlns:a16="http://schemas.microsoft.com/office/drawing/2014/main" id="{C9C97787-1CE9-4915-8759-D7375FD87391}"/>
                </a:ext>
              </a:extLst>
            </p:cNvPr>
            <p:cNvCxnSpPr>
              <a:cxnSpLocks noChangeShapeType="1"/>
              <a:stCxn id="9" idx="1"/>
              <a:endCxn id="5" idx="2"/>
            </p:cNvCxnSpPr>
            <p:nvPr/>
          </p:nvCxnSpPr>
          <p:spPr bwMode="auto">
            <a:xfrm rot="10800000">
              <a:off x="1296" y="1488"/>
              <a:ext cx="137" cy="466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2" name="_s1032">
              <a:extLst>
                <a:ext uri="{FF2B5EF4-FFF2-40B4-BE49-F238E27FC236}">
                  <a16:creationId xmlns:a16="http://schemas.microsoft.com/office/drawing/2014/main" id="{930E6CAC-9941-4B7D-B217-D4703A1BBFDB}"/>
                </a:ext>
              </a:extLst>
            </p:cNvPr>
            <p:cNvCxnSpPr>
              <a:cxnSpLocks noChangeShapeType="1"/>
              <a:stCxn id="8" idx="1"/>
              <a:endCxn id="5" idx="2"/>
            </p:cNvCxnSpPr>
            <p:nvPr/>
          </p:nvCxnSpPr>
          <p:spPr bwMode="auto">
            <a:xfrm rot="10800000">
              <a:off x="1296" y="1488"/>
              <a:ext cx="137" cy="18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_s1033">
              <a:extLst>
                <a:ext uri="{FF2B5EF4-FFF2-40B4-BE49-F238E27FC236}">
                  <a16:creationId xmlns:a16="http://schemas.microsoft.com/office/drawing/2014/main" id="{02D058A6-8360-4883-92EF-6E11628EDC40}"/>
                </a:ext>
              </a:extLst>
            </p:cNvPr>
            <p:cNvCxnSpPr>
              <a:cxnSpLocks noChangeShapeType="1"/>
              <a:stCxn id="7" idx="1"/>
              <a:endCxn id="4" idx="2"/>
            </p:cNvCxnSpPr>
            <p:nvPr/>
          </p:nvCxnSpPr>
          <p:spPr bwMode="auto">
            <a:xfrm rot="10800000">
              <a:off x="720" y="1204"/>
              <a:ext cx="137" cy="131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4" name="_s1034">
              <a:extLst>
                <a:ext uri="{FF2B5EF4-FFF2-40B4-BE49-F238E27FC236}">
                  <a16:creationId xmlns:a16="http://schemas.microsoft.com/office/drawing/2014/main" id="{BD04FFC0-49C9-4AE9-85C1-E06CB720AD94}"/>
                </a:ext>
              </a:extLst>
            </p:cNvPr>
            <p:cNvCxnSpPr>
              <a:cxnSpLocks noChangeShapeType="1"/>
              <a:stCxn id="6" idx="1"/>
              <a:endCxn id="4" idx="2"/>
            </p:cNvCxnSpPr>
            <p:nvPr/>
          </p:nvCxnSpPr>
          <p:spPr bwMode="auto">
            <a:xfrm rot="10800000">
              <a:off x="720" y="1204"/>
              <a:ext cx="137" cy="103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5" name="_s1035">
              <a:extLst>
                <a:ext uri="{FF2B5EF4-FFF2-40B4-BE49-F238E27FC236}">
                  <a16:creationId xmlns:a16="http://schemas.microsoft.com/office/drawing/2014/main" id="{C3290737-BEAE-4614-AEE4-9F3E4A9E5BC5}"/>
                </a:ext>
              </a:extLst>
            </p:cNvPr>
            <p:cNvCxnSpPr>
              <a:cxnSpLocks noChangeShapeType="1"/>
              <a:stCxn id="5" idx="1"/>
              <a:endCxn id="4" idx="2"/>
            </p:cNvCxnSpPr>
            <p:nvPr/>
          </p:nvCxnSpPr>
          <p:spPr bwMode="auto">
            <a:xfrm rot="10800000">
              <a:off x="720" y="1204"/>
              <a:ext cx="137" cy="18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1036">
              <a:extLst>
                <a:ext uri="{FF2B5EF4-FFF2-40B4-BE49-F238E27FC236}">
                  <a16:creationId xmlns:a16="http://schemas.microsoft.com/office/drawing/2014/main" id="{CF03074D-7E15-4BF7-9C15-53A434281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1008"/>
              <a:ext cx="864" cy="189"/>
            </a:xfrm>
            <a:prstGeom prst="bracketPair">
              <a:avLst>
                <a:gd name="adj" fmla="val 0"/>
              </a:avLst>
            </a:prstGeom>
            <a:solidFill>
              <a:schemeClr val="fol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" name="_s1037">
              <a:extLst>
                <a:ext uri="{FF2B5EF4-FFF2-40B4-BE49-F238E27FC236}">
                  <a16:creationId xmlns:a16="http://schemas.microsoft.com/office/drawing/2014/main" id="{B13FA199-E84E-4A90-8FB0-656883CB1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292"/>
              <a:ext cx="864" cy="189"/>
            </a:xfrm>
            <a:prstGeom prst="bracketPair">
              <a:avLst>
                <a:gd name="adj" fmla="val 0"/>
              </a:avLst>
            </a:prstGeom>
            <a:solidFill>
              <a:schemeClr val="accent2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6" name="_s1038">
              <a:extLst>
                <a:ext uri="{FF2B5EF4-FFF2-40B4-BE49-F238E27FC236}">
                  <a16:creationId xmlns:a16="http://schemas.microsoft.com/office/drawing/2014/main" id="{8F635E08-54BB-43AC-867C-E50885CCB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144"/>
              <a:ext cx="864" cy="189"/>
            </a:xfrm>
            <a:prstGeom prst="bracketPair">
              <a:avLst>
                <a:gd name="adj" fmla="val 0"/>
              </a:avLst>
            </a:prstGeom>
            <a:solidFill>
              <a:schemeClr val="accent2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7" name="_s1039">
              <a:extLst>
                <a:ext uri="{FF2B5EF4-FFF2-40B4-BE49-F238E27FC236}">
                  <a16:creationId xmlns:a16="http://schemas.microsoft.com/office/drawing/2014/main" id="{0105BE79-15AC-4C30-85B5-B969811D9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428"/>
              <a:ext cx="864" cy="189"/>
            </a:xfrm>
            <a:prstGeom prst="bracketPair">
              <a:avLst>
                <a:gd name="adj" fmla="val 0"/>
              </a:avLst>
            </a:prstGeom>
            <a:solidFill>
              <a:schemeClr val="accent2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8" name="_s1040">
              <a:extLst>
                <a:ext uri="{FF2B5EF4-FFF2-40B4-BE49-F238E27FC236}">
                  <a16:creationId xmlns:a16="http://schemas.microsoft.com/office/drawing/2014/main" id="{5D1B3508-6AEA-441F-82F9-81057B775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1576"/>
              <a:ext cx="863" cy="189"/>
            </a:xfrm>
            <a:prstGeom prst="bracketPair">
              <a:avLst>
                <a:gd name="adj" fmla="val 0"/>
              </a:avLst>
            </a:prstGeom>
            <a:solidFill>
              <a:schemeClr val="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9" name="_s1041">
              <a:extLst>
                <a:ext uri="{FF2B5EF4-FFF2-40B4-BE49-F238E27FC236}">
                  <a16:creationId xmlns:a16="http://schemas.microsoft.com/office/drawing/2014/main" id="{B6A60776-21C9-497A-B1E8-82C68686A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1860"/>
              <a:ext cx="863" cy="189"/>
            </a:xfrm>
            <a:prstGeom prst="bracketPair">
              <a:avLst>
                <a:gd name="adj" fmla="val 0"/>
              </a:avLst>
            </a:prstGeom>
            <a:solidFill>
              <a:schemeClr val="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0" name="_s1042">
              <a:extLst>
                <a:ext uri="{FF2B5EF4-FFF2-40B4-BE49-F238E27FC236}">
                  <a16:creationId xmlns:a16="http://schemas.microsoft.com/office/drawing/2014/main" id="{6119EF37-3B53-49EE-838A-EBC6AFA47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712"/>
              <a:ext cx="863" cy="189"/>
            </a:xfrm>
            <a:prstGeom prst="bracketPair">
              <a:avLst>
                <a:gd name="adj" fmla="val 0"/>
              </a:avLst>
            </a:prstGeom>
            <a:solidFill>
              <a:schemeClr val="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1" name="_s1043">
              <a:extLst>
                <a:ext uri="{FF2B5EF4-FFF2-40B4-BE49-F238E27FC236}">
                  <a16:creationId xmlns:a16="http://schemas.microsoft.com/office/drawing/2014/main" id="{7E9FCE57-E6C5-47C7-A70F-4F768194A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" y="2996"/>
              <a:ext cx="864" cy="189"/>
            </a:xfrm>
            <a:prstGeom prst="bracketPair">
              <a:avLst>
                <a:gd name="adj" fmla="val 0"/>
              </a:avLst>
            </a:prstGeom>
            <a:solidFill>
              <a:schemeClr val="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12" name="_s1044">
              <a:extLst>
                <a:ext uri="{FF2B5EF4-FFF2-40B4-BE49-F238E27FC236}">
                  <a16:creationId xmlns:a16="http://schemas.microsoft.com/office/drawing/2014/main" id="{92FF7F4A-099B-4352-8B7D-A57FC5717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3280"/>
              <a:ext cx="864" cy="190"/>
            </a:xfrm>
            <a:prstGeom prst="bracketPair">
              <a:avLst>
                <a:gd name="adj" fmla="val 0"/>
              </a:avLst>
            </a:prstGeom>
            <a:solidFill>
              <a:schemeClr val="folHlink">
                <a:alpha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33530" tIns="16765" rIns="33530" bIns="16765" numCol="1" anchor="ctr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A0E3A9C-974E-4776-B416-EB52D9490380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flipH="1">
            <a:off x="5606257" y="5299617"/>
            <a:ext cx="1485" cy="1584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2505DA46-F681-4887-AFC5-39A944CE6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47982AFE-8540-4BE3-B774-95EFAB840C2B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466A5381-C5C5-4929-819D-58E93DD737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473137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2D21EE2-D070-4DA0-A1AD-9C1E88D91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4384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32F3A4D7-B84F-42D6-A659-74286E20A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035631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21A1A5B2-BDF8-4C24-8AF8-C28C03D46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316878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:a16="http://schemas.microsoft.com/office/drawing/2014/main" id="{AB784302-7954-4871-A66D-7F70FFD34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98125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cto 105">
            <a:extLst>
              <a:ext uri="{FF2B5EF4-FFF2-40B4-BE49-F238E27FC236}">
                <a16:creationId xmlns:a16="http://schemas.microsoft.com/office/drawing/2014/main" id="{F3CC1BD9-74A7-4241-AB01-433AF19DE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879370" y="4802567"/>
            <a:ext cx="0" cy="119664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: Codo 35">
            <a:extLst>
              <a:ext uri="{FF2B5EF4-FFF2-40B4-BE49-F238E27FC236}">
                <a16:creationId xmlns:a16="http://schemas.microsoft.com/office/drawing/2014/main" id="{1DE0112F-791B-49A1-8CD8-15FA7DC6F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 rot="5400000">
            <a:off x="3324116" y="1503804"/>
            <a:ext cx="1547783" cy="3249740"/>
          </a:xfrm>
          <a:prstGeom prst="bentConnector3">
            <a:avLst>
              <a:gd name="adj1" fmla="val 79539"/>
            </a:avLst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: Codo 48">
            <a:extLst>
              <a:ext uri="{FF2B5EF4-FFF2-40B4-BE49-F238E27FC236}">
                <a16:creationId xmlns:a16="http://schemas.microsoft.com/office/drawing/2014/main" id="{88C5FB59-79BD-402C-B020-CAA59D615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 rot="16200000" flipH="1">
            <a:off x="6527232" y="1550427"/>
            <a:ext cx="1547783" cy="3156493"/>
          </a:xfrm>
          <a:prstGeom prst="bentConnector3">
            <a:avLst>
              <a:gd name="adj1" fmla="val 79539"/>
            </a:avLst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90">
            <a:extLst>
              <a:ext uri="{FF2B5EF4-FFF2-40B4-BE49-F238E27FC236}">
                <a16:creationId xmlns:a16="http://schemas.microsoft.com/office/drawing/2014/main" id="{B35D5690-BFCA-41DE-B9BF-84E7D1879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598125" y="3581400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C918219C-ED8A-41E2-A454-104913D38E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316878" y="3581400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B8E21438-ACE0-4CD2-8E73-C228CB6D6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035631" y="3581400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FCD738FB-F9A6-466C-BE09-07B3386B1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4384" y="3581400"/>
            <a:ext cx="0" cy="32116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67799EAF-F8D9-4832-85BE-85588AE221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5035630" y="2882900"/>
            <a:ext cx="687247" cy="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204868" y="847714"/>
            <a:ext cx="3562524" cy="804333"/>
          </a:xfrm>
        </p:spPr>
        <p:txBody>
          <a:bodyPr lIns="0" tIns="0" rIns="0" bIns="0" rtlCol="0">
            <a:noAutofit/>
          </a:bodyPr>
          <a:lstStyle/>
          <a:p>
            <a:pPr rtl="0"/>
            <a:r>
              <a:rPr lang="es-ES" spc="-150" dirty="0"/>
              <a:t>Organigrama 6.</a:t>
            </a:r>
          </a:p>
        </p:txBody>
      </p:sp>
      <p:sp>
        <p:nvSpPr>
          <p:cNvPr id="19" name="Rectángulo 18" descr="Jerarquía de nivel 1">
            <a:extLst>
              <a:ext uri="{FF2B5EF4-FFF2-40B4-BE49-F238E27FC236}">
                <a16:creationId xmlns:a16="http://schemas.microsoft.com/office/drawing/2014/main" id="{21C604EF-32A3-42D7-8586-5D643B7D12C1}"/>
              </a:ext>
            </a:extLst>
          </p:cNvPr>
          <p:cNvSpPr/>
          <p:nvPr/>
        </p:nvSpPr>
        <p:spPr>
          <a:xfrm>
            <a:off x="3160384" y="1929352"/>
            <a:ext cx="5124986" cy="4254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/>
            <a:lightRig rig="flat" dir="t"/>
          </a:scene3d>
          <a:sp3d prstMaterial="dkEdge"/>
        </p:spPr>
        <p:style>
          <a:lnRef idx="0">
            <a:scrgbClr r="0" g="0" b="0"/>
          </a:lnRef>
          <a:fillRef idx="2">
            <a:scrgbClr r="0" g="0" b="0"/>
          </a:fillRef>
          <a:effectRef idx="1">
            <a:scrgbClr r="0" g="0" b="0"/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latin typeface="+mn-lt"/>
              </a:rPr>
              <a:t>Presidente</a:t>
            </a:r>
          </a:p>
        </p:txBody>
      </p:sp>
      <p:sp>
        <p:nvSpPr>
          <p:cNvPr id="32" name="Rectángulo 31" descr="Subnivel de jerarquía">
            <a:extLst>
              <a:ext uri="{FF2B5EF4-FFF2-40B4-BE49-F238E27FC236}">
                <a16:creationId xmlns:a16="http://schemas.microsoft.com/office/drawing/2014/main" id="{05E740D1-0BDB-44A7-8B44-8DBC24EE1D85}"/>
              </a:ext>
            </a:extLst>
          </p:cNvPr>
          <p:cNvSpPr/>
          <p:nvPr/>
        </p:nvSpPr>
        <p:spPr>
          <a:xfrm>
            <a:off x="3160385" y="2664883"/>
            <a:ext cx="1875245" cy="425431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8255" tIns="8255" rIns="8255" bIns="8255" numCol="1" spcCol="1270" rtlCol="0" anchor="ctr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Asistente ejecutivo</a:t>
            </a:r>
          </a:p>
        </p:txBody>
      </p:sp>
      <p:sp>
        <p:nvSpPr>
          <p:cNvPr id="20" name="Rectángulo 19" descr="Elemento 1 de nivel de jerarquía 2">
            <a:extLst>
              <a:ext uri="{FF2B5EF4-FFF2-40B4-BE49-F238E27FC236}">
                <a16:creationId xmlns:a16="http://schemas.microsoft.com/office/drawing/2014/main" id="{E27E376D-AE9F-46B0-AA66-A3D22FC5623A}"/>
              </a:ext>
            </a:extLst>
          </p:cNvPr>
          <p:cNvSpPr/>
          <p:nvPr/>
        </p:nvSpPr>
        <p:spPr>
          <a:xfrm>
            <a:off x="1879137" y="3902566"/>
            <a:ext cx="1188000" cy="900000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finanzas</a:t>
            </a:r>
          </a:p>
        </p:txBody>
      </p:sp>
      <p:sp>
        <p:nvSpPr>
          <p:cNvPr id="21" name="Rectángulo 20" descr="Elemento 1 del nivel de jerarquía 3">
            <a:extLst>
              <a:ext uri="{FF2B5EF4-FFF2-40B4-BE49-F238E27FC236}">
                <a16:creationId xmlns:a16="http://schemas.microsoft.com/office/drawing/2014/main" id="{15CEA15C-8C59-4D2F-8040-B72EEAE6FB4A}"/>
              </a:ext>
            </a:extLst>
          </p:cNvPr>
          <p:cNvSpPr/>
          <p:nvPr/>
        </p:nvSpPr>
        <p:spPr>
          <a:xfrm>
            <a:off x="1879137" y="492223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Contabilidad</a:t>
            </a:r>
          </a:p>
        </p:txBody>
      </p:sp>
      <p:sp>
        <p:nvSpPr>
          <p:cNvPr id="22" name="Rectángulo 21" descr="Elemento 2 de nivel de jerarquía 2">
            <a:extLst>
              <a:ext uri="{FF2B5EF4-FFF2-40B4-BE49-F238E27FC236}">
                <a16:creationId xmlns:a16="http://schemas.microsoft.com/office/drawing/2014/main" id="{FAC2903E-5B1B-456C-94C2-FC7E867D4F53}"/>
              </a:ext>
            </a:extLst>
          </p:cNvPr>
          <p:cNvSpPr/>
          <p:nvPr/>
        </p:nvSpPr>
        <p:spPr>
          <a:xfrm>
            <a:off x="3160384" y="3902566"/>
            <a:ext cx="1188000" cy="900000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tecnología</a:t>
            </a:r>
          </a:p>
        </p:txBody>
      </p:sp>
      <p:sp>
        <p:nvSpPr>
          <p:cNvPr id="23" name="Rectángulo 22" descr="Elemento 2 del nivel de jerarquía 3">
            <a:extLst>
              <a:ext uri="{FF2B5EF4-FFF2-40B4-BE49-F238E27FC236}">
                <a16:creationId xmlns:a16="http://schemas.microsoft.com/office/drawing/2014/main" id="{B1D13964-3BCA-4613-8A6D-5CEC7CC35B3B}"/>
              </a:ext>
            </a:extLst>
          </p:cNvPr>
          <p:cNvSpPr/>
          <p:nvPr/>
        </p:nvSpPr>
        <p:spPr>
          <a:xfrm>
            <a:off x="3160384" y="492223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Soporte técnico</a:t>
            </a:r>
          </a:p>
        </p:txBody>
      </p:sp>
      <p:sp>
        <p:nvSpPr>
          <p:cNvPr id="24" name="Rectángulo 23" descr="Elemento 3 de nivel de jerarquía 2">
            <a:extLst>
              <a:ext uri="{FF2B5EF4-FFF2-40B4-BE49-F238E27FC236}">
                <a16:creationId xmlns:a16="http://schemas.microsoft.com/office/drawing/2014/main" id="{E229E048-A3A7-4692-842F-3C90638B8575}"/>
              </a:ext>
            </a:extLst>
          </p:cNvPr>
          <p:cNvSpPr/>
          <p:nvPr/>
        </p:nvSpPr>
        <p:spPr>
          <a:xfrm>
            <a:off x="4441631" y="3902566"/>
            <a:ext cx="1188000" cy="900000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operaciones</a:t>
            </a:r>
          </a:p>
        </p:txBody>
      </p:sp>
      <p:sp>
        <p:nvSpPr>
          <p:cNvPr id="25" name="Rectángulo 24" descr="Elemento 3 del nivel de jerarquía 3">
            <a:extLst>
              <a:ext uri="{FF2B5EF4-FFF2-40B4-BE49-F238E27FC236}">
                <a16:creationId xmlns:a16="http://schemas.microsoft.com/office/drawing/2014/main" id="{A02A68C5-2481-443C-9339-71AFFFE8B3C6}"/>
              </a:ext>
            </a:extLst>
          </p:cNvPr>
          <p:cNvSpPr/>
          <p:nvPr/>
        </p:nvSpPr>
        <p:spPr>
          <a:xfrm>
            <a:off x="4441631" y="492223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Responsable de Instalaciones</a:t>
            </a:r>
          </a:p>
        </p:txBody>
      </p:sp>
      <p:sp>
        <p:nvSpPr>
          <p:cNvPr id="26" name="Rectángulo 25" descr="Elemento 4 de nivel de jerarquía 2">
            <a:extLst>
              <a:ext uri="{FF2B5EF4-FFF2-40B4-BE49-F238E27FC236}">
                <a16:creationId xmlns:a16="http://schemas.microsoft.com/office/drawing/2014/main" id="{6CC65D6C-DD16-4338-8CA6-BFA0B65035D7}"/>
              </a:ext>
            </a:extLst>
          </p:cNvPr>
          <p:cNvSpPr/>
          <p:nvPr/>
        </p:nvSpPr>
        <p:spPr>
          <a:xfrm>
            <a:off x="5722878" y="3902566"/>
            <a:ext cx="1188000" cy="900000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marketing</a:t>
            </a:r>
          </a:p>
        </p:txBody>
      </p:sp>
      <p:sp>
        <p:nvSpPr>
          <p:cNvPr id="27" name="Rectángulo 26" descr="Elemento 4 del nivel de jerarquía 3">
            <a:extLst>
              <a:ext uri="{FF2B5EF4-FFF2-40B4-BE49-F238E27FC236}">
                <a16:creationId xmlns:a16="http://schemas.microsoft.com/office/drawing/2014/main" id="{0FA8CCAE-6C83-4256-B2BA-18AE94FC1DE0}"/>
              </a:ext>
            </a:extLst>
          </p:cNvPr>
          <p:cNvSpPr/>
          <p:nvPr/>
        </p:nvSpPr>
        <p:spPr>
          <a:xfrm>
            <a:off x="5722877" y="4922231"/>
            <a:ext cx="1281245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Jefe de </a:t>
            </a:r>
            <a:r>
              <a:rPr lang="es-ES" sz="1300" dirty="0">
                <a:solidFill>
                  <a:prstClr val="black"/>
                </a:solidFill>
              </a:rPr>
              <a:t>comunicaciones</a:t>
            </a:r>
            <a:endParaRPr lang="es-ES" sz="1300" b="0" kern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28" name="Rectángulo 27" descr="Elemento 5 de nivel de jerarquía 2">
            <a:extLst>
              <a:ext uri="{FF2B5EF4-FFF2-40B4-BE49-F238E27FC236}">
                <a16:creationId xmlns:a16="http://schemas.microsoft.com/office/drawing/2014/main" id="{D9B98AB0-A449-4332-82F4-94318C473B83}"/>
              </a:ext>
            </a:extLst>
          </p:cNvPr>
          <p:cNvSpPr/>
          <p:nvPr/>
        </p:nvSpPr>
        <p:spPr>
          <a:xfrm>
            <a:off x="7004125" y="3902566"/>
            <a:ext cx="1188000" cy="900000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producción</a:t>
            </a:r>
          </a:p>
        </p:txBody>
      </p:sp>
      <p:sp>
        <p:nvSpPr>
          <p:cNvPr id="29" name="Rectángulo 28" descr="Elemento 5 del nivel de jerarquía 3">
            <a:extLst>
              <a:ext uri="{FF2B5EF4-FFF2-40B4-BE49-F238E27FC236}">
                <a16:creationId xmlns:a16="http://schemas.microsoft.com/office/drawing/2014/main" id="{743439A9-C933-477D-A966-F21E29691839}"/>
              </a:ext>
            </a:extLst>
          </p:cNvPr>
          <p:cNvSpPr/>
          <p:nvPr/>
        </p:nvSpPr>
        <p:spPr>
          <a:xfrm>
            <a:off x="7050745" y="492223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Director de producción</a:t>
            </a:r>
          </a:p>
        </p:txBody>
      </p:sp>
      <p:sp>
        <p:nvSpPr>
          <p:cNvPr id="30" name="Rectángulo 29" descr="Elemento 6 del nivel de jerarquía 2">
            <a:extLst>
              <a:ext uri="{FF2B5EF4-FFF2-40B4-BE49-F238E27FC236}">
                <a16:creationId xmlns:a16="http://schemas.microsoft.com/office/drawing/2014/main" id="{F8066417-8A57-4907-85EC-A2494CB96202}"/>
              </a:ext>
            </a:extLst>
          </p:cNvPr>
          <p:cNvSpPr/>
          <p:nvPr/>
        </p:nvSpPr>
        <p:spPr>
          <a:xfrm>
            <a:off x="8285370" y="3902566"/>
            <a:ext cx="1188000" cy="900000"/>
          </a:xfrm>
          <a:prstGeom prst="rect">
            <a:avLst/>
          </a:prstGeom>
          <a:solidFill>
            <a:schemeClr val="accent5"/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200" b="0" kern="1200" dirty="0">
                <a:solidFill>
                  <a:prstClr val="black"/>
                </a:solidFill>
                <a:ea typeface="+mn-ea"/>
                <a:cs typeface="+mn-cs"/>
              </a:rPr>
              <a:t>Vicepresidente/a de transporte</a:t>
            </a:r>
          </a:p>
        </p:txBody>
      </p:sp>
      <p:sp>
        <p:nvSpPr>
          <p:cNvPr id="31" name="Rectángulo 30" descr="Elemento 6 del nivel de jerarquía 3">
            <a:extLst>
              <a:ext uri="{FF2B5EF4-FFF2-40B4-BE49-F238E27FC236}">
                <a16:creationId xmlns:a16="http://schemas.microsoft.com/office/drawing/2014/main" id="{E0BA9528-74CE-4286-A8E3-697EED90FF57}"/>
              </a:ext>
            </a:extLst>
          </p:cNvPr>
          <p:cNvSpPr/>
          <p:nvPr/>
        </p:nvSpPr>
        <p:spPr>
          <a:xfrm>
            <a:off x="8285370" y="4922231"/>
            <a:ext cx="1188000" cy="900000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rgbClr r="0" g="0" b="0"/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" tIns="108000" rIns="72000" bIns="0" numCol="1" spcCol="1270" rtlCol="0" anchor="t" anchorCtr="0">
            <a:noAutofit/>
          </a:bodyPr>
          <a:lstStyle/>
          <a:p>
            <a:pPr marL="0" lvl="0" indent="0" algn="ctr" defTabSz="5778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300" b="0" kern="1200" dirty="0">
                <a:solidFill>
                  <a:prstClr val="black"/>
                </a:solidFill>
                <a:ea typeface="+mn-ea"/>
                <a:cs typeface="+mn-cs"/>
              </a:rPr>
              <a:t>Coordinador de logística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251B5412-0228-4A26-B69F-DBB200613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0AA17273-A6C3-4393-AB0D-1D2B5F664D7B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421297258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Naranja roj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5813238-AF3D-40EB-A3A4-550AB85131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4E1485-0760-4ABF-A612-28A97B86DF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65EBD3-98B5-4FD2-8FAF-5D4022A9F7F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112</TotalTime>
  <Words>388</Words>
  <Application>Microsoft Office PowerPoint</Application>
  <PresentationFormat>Panorámica</PresentationFormat>
  <Paragraphs>89</Paragraphs>
  <Slides>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Retrospección</vt:lpstr>
      <vt:lpstr>Organigrama  de la pyme</vt:lpstr>
      <vt:lpstr>Organigrama 1.</vt:lpstr>
      <vt:lpstr>Organigrama 2. </vt:lpstr>
      <vt:lpstr>Organigrama 3.</vt:lpstr>
      <vt:lpstr>Organigrama 4.</vt:lpstr>
      <vt:lpstr>Organigrama 5.</vt:lpstr>
      <vt:lpstr>Organigrama 6.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Facetas turismo</dc:title>
  <dc:creator>Innovaris</dc:creator>
  <cp:lastModifiedBy>Raquel Rúa</cp:lastModifiedBy>
  <cp:revision>10</cp:revision>
  <dcterms:created xsi:type="dcterms:W3CDTF">2022-03-30T09:25:29Z</dcterms:created>
  <dcterms:modified xsi:type="dcterms:W3CDTF">2022-05-04T07:49:57Z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