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  <p:sldMasterId id="2147483696" r:id="rId5"/>
  </p:sldMasterIdLst>
  <p:notesMasterIdLst>
    <p:notesMasterId r:id="rId14"/>
  </p:notesMasterIdLst>
  <p:handoutMasterIdLst>
    <p:handoutMasterId r:id="rId15"/>
  </p:handoutMasterIdLst>
  <p:sldIdLst>
    <p:sldId id="295" r:id="rId6"/>
    <p:sldId id="293" r:id="rId7"/>
    <p:sldId id="286" r:id="rId8"/>
    <p:sldId id="289" r:id="rId9"/>
    <p:sldId id="284" r:id="rId10"/>
    <p:sldId id="294" r:id="rId11"/>
    <p:sldId id="290" r:id="rId12"/>
    <p:sldId id="257" r:id="rId13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360" userDrawn="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CCFF66"/>
    <a:srgbClr val="CCFF99"/>
    <a:srgbClr val="99FF99"/>
    <a:srgbClr val="66FF99"/>
    <a:srgbClr val="00FF99"/>
    <a:srgbClr val="00CC99"/>
    <a:srgbClr val="0EABB7"/>
    <a:srgbClr val="000000"/>
    <a:srgbClr val="637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2941" autoAdjust="0"/>
  </p:normalViewPr>
  <p:slideViewPr>
    <p:cSldViewPr snapToGrid="0" showGuides="1">
      <p:cViewPr varScale="1">
        <p:scale>
          <a:sx n="63" d="100"/>
          <a:sy n="63" d="100"/>
        </p:scale>
        <p:origin x="804" y="76"/>
      </p:cViewPr>
      <p:guideLst>
        <p:guide orient="horz" pos="360"/>
        <p:guide pos="3840"/>
      </p:guideLst>
    </p:cSldViewPr>
  </p:slideViewPr>
  <p:outlineViewPr>
    <p:cViewPr>
      <p:scale>
        <a:sx n="33" d="100"/>
        <a:sy n="33" d="100"/>
      </p:scale>
      <p:origin x="0" y="-32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6" d="100"/>
          <a:sy n="96" d="100"/>
        </p:scale>
        <p:origin x="289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id="{32AC31C6-86CC-4986-9D57-FEB8224859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43EA96D-B685-4DB8-AAAD-03DBC19CE5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2805FD1-2772-47B4-B13D-D333F445FCF4}" type="datetime1">
              <a:rPr lang="es-ES" smtClean="0"/>
              <a:t>30/03/2022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CF58A3E-1629-48A9-846F-958A6CCD59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7F26046E-95E6-4E03-8C52-6AD379D673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9F05E45-3CC1-48B0-9200-3FE6BFCCC6F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6700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32EB7-C75C-412C-B28B-197E84CB9700}" type="datetime1">
              <a:rPr lang="es-ES" smtClean="0"/>
              <a:pPr/>
              <a:t>30/03/2022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A2B4267-FD12-436C-A400-74799FCF0CD5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889074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2B4267-FD12-436C-A400-74799FCF0CD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6765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A2B4267-FD12-436C-A400-74799FCF0CD5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333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2B4267-FD12-436C-A400-74799FCF0CD5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303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2342959-9D20-41A5-AA68-F0F6AD93C71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4493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2342959-9D20-41A5-AA68-F0F6AD93C71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6236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2342959-9D20-41A5-AA68-F0F6AD93C715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910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ch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Marcador de posición de imagen 34">
            <a:extLst>
              <a:ext uri="{FF2B5EF4-FFF2-40B4-BE49-F238E27FC236}">
                <a16:creationId xmlns:a16="http://schemas.microsoft.com/office/drawing/2014/main" id="{2D1EF856-2381-405C-A913-80809E59AA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5566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4" name="Marcador de texto 39">
            <a:extLst>
              <a:ext uri="{FF2B5EF4-FFF2-40B4-BE49-F238E27FC236}">
                <a16:creationId xmlns:a16="http://schemas.microsoft.com/office/drawing/2014/main" id="{34FBB9E9-CEBE-45B8-BF68-9E764AEF4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0761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5" name="Marcador de texto 46">
            <a:extLst>
              <a:ext uri="{FF2B5EF4-FFF2-40B4-BE49-F238E27FC236}">
                <a16:creationId xmlns:a16="http://schemas.microsoft.com/office/drawing/2014/main" id="{55B6C77E-DBDB-42A4-9B9B-3F2CF47584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10761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6" name="Marcador de posición de imagen 34">
            <a:extLst>
              <a:ext uri="{FF2B5EF4-FFF2-40B4-BE49-F238E27FC236}">
                <a16:creationId xmlns:a16="http://schemas.microsoft.com/office/drawing/2014/main" id="{55DF7ED3-48B8-48C6-A240-C3F0AF04054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03465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7" name="Marcador de posición de imagen 34">
            <a:extLst>
              <a:ext uri="{FF2B5EF4-FFF2-40B4-BE49-F238E27FC236}">
                <a16:creationId xmlns:a16="http://schemas.microsoft.com/office/drawing/2014/main" id="{C38ECA3B-7319-4FDB-BCA5-42DE903E76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551364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2" name="Marcador de posición de imagen 34">
            <a:extLst>
              <a:ext uri="{FF2B5EF4-FFF2-40B4-BE49-F238E27FC236}">
                <a16:creationId xmlns:a16="http://schemas.microsoft.com/office/drawing/2014/main" id="{90EC8BEC-DD26-4CF5-9BA3-62FB1DE4E8F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55566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3" name="Marcador de posición de imagen 34">
            <a:extLst>
              <a:ext uri="{FF2B5EF4-FFF2-40B4-BE49-F238E27FC236}">
                <a16:creationId xmlns:a16="http://schemas.microsoft.com/office/drawing/2014/main" id="{65A0AFA3-6580-43C1-B098-2C7BCA9F6C7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03465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4" name="Marcador de posición de imagen 34">
            <a:extLst>
              <a:ext uri="{FF2B5EF4-FFF2-40B4-BE49-F238E27FC236}">
                <a16:creationId xmlns:a16="http://schemas.microsoft.com/office/drawing/2014/main" id="{633BE360-454A-4A5C-9104-60910DAB61B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51364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9" name="Marcador de posición de imagen 34">
            <a:extLst>
              <a:ext uri="{FF2B5EF4-FFF2-40B4-BE49-F238E27FC236}">
                <a16:creationId xmlns:a16="http://schemas.microsoft.com/office/drawing/2014/main" id="{E846108A-BBFA-4FDA-9BAA-78AA09FEF2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62501" y="306053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0" name="Marcador de posición de imagen 34">
            <a:extLst>
              <a:ext uri="{FF2B5EF4-FFF2-40B4-BE49-F238E27FC236}">
                <a16:creationId xmlns:a16="http://schemas.microsoft.com/office/drawing/2014/main" id="{06FACEF4-EC76-40B1-ABAB-DFB9AB1C6F8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03465" y="5749817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77" name="Marcador de texto 39">
            <a:extLst>
              <a:ext uri="{FF2B5EF4-FFF2-40B4-BE49-F238E27FC236}">
                <a16:creationId xmlns:a16="http://schemas.microsoft.com/office/drawing/2014/main" id="{F9B127AA-A9E2-41AB-8FAE-D787CE0242B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10761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8" name="Marcador de texto 46">
            <a:extLst>
              <a:ext uri="{FF2B5EF4-FFF2-40B4-BE49-F238E27FC236}">
                <a16:creationId xmlns:a16="http://schemas.microsoft.com/office/drawing/2014/main" id="{716BD719-7234-4908-ABBF-43004C9CA9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10761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9" name="Marcador de texto 39">
            <a:extLst>
              <a:ext uri="{FF2B5EF4-FFF2-40B4-BE49-F238E27FC236}">
                <a16:creationId xmlns:a16="http://schemas.microsoft.com/office/drawing/2014/main" id="{626608D9-0200-4530-A392-8778E0D0440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116956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0" name="Marcador de texto 46">
            <a:extLst>
              <a:ext uri="{FF2B5EF4-FFF2-40B4-BE49-F238E27FC236}">
                <a16:creationId xmlns:a16="http://schemas.microsoft.com/office/drawing/2014/main" id="{752DFA8A-D6FA-4ECD-9E35-F71EA4E99C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6956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1" name="Marcador de texto 39">
            <a:extLst>
              <a:ext uri="{FF2B5EF4-FFF2-40B4-BE49-F238E27FC236}">
                <a16:creationId xmlns:a16="http://schemas.microsoft.com/office/drawing/2014/main" id="{CF686D19-A348-4080-A966-C34BC802E27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16956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2" name="Marcador de texto 46">
            <a:extLst>
              <a:ext uri="{FF2B5EF4-FFF2-40B4-BE49-F238E27FC236}">
                <a16:creationId xmlns:a16="http://schemas.microsoft.com/office/drawing/2014/main" id="{60735320-27D8-4F8E-A024-598776C9D1C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6956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3" name="Marcador de texto 39">
            <a:extLst>
              <a:ext uri="{FF2B5EF4-FFF2-40B4-BE49-F238E27FC236}">
                <a16:creationId xmlns:a16="http://schemas.microsoft.com/office/drawing/2014/main" id="{EAAFD4E3-0D64-4DC4-AC95-C45ABD2AE6F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16956" y="613828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4" name="Marcador de texto 46">
            <a:extLst>
              <a:ext uri="{FF2B5EF4-FFF2-40B4-BE49-F238E27FC236}">
                <a16:creationId xmlns:a16="http://schemas.microsoft.com/office/drawing/2014/main" id="{4E33188F-DB97-4480-8F80-07EABC10A0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16956" y="5750417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5" name="Marcador de texto 39">
            <a:extLst>
              <a:ext uri="{FF2B5EF4-FFF2-40B4-BE49-F238E27FC236}">
                <a16:creationId xmlns:a16="http://schemas.microsoft.com/office/drawing/2014/main" id="{72308068-AAC7-4C44-AAF1-B2E1EC218C5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553374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6" name="Marcador de texto 46">
            <a:extLst>
              <a:ext uri="{FF2B5EF4-FFF2-40B4-BE49-F238E27FC236}">
                <a16:creationId xmlns:a16="http://schemas.microsoft.com/office/drawing/2014/main" id="{0601897E-1B17-49DA-9E03-BCE007BD9AC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53374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7" name="Marcador de texto 39">
            <a:extLst>
              <a:ext uri="{FF2B5EF4-FFF2-40B4-BE49-F238E27FC236}">
                <a16:creationId xmlns:a16="http://schemas.microsoft.com/office/drawing/2014/main" id="{19CE1DF1-96AA-415F-9715-D5354F419B5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553374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8" name="Marcador de texto 46">
            <a:extLst>
              <a:ext uri="{FF2B5EF4-FFF2-40B4-BE49-F238E27FC236}">
                <a16:creationId xmlns:a16="http://schemas.microsoft.com/office/drawing/2014/main" id="{9F9535F2-A766-44AF-9AD3-51BA2C6F2E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374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9" name="Marcador de texto 39">
            <a:extLst>
              <a:ext uri="{FF2B5EF4-FFF2-40B4-BE49-F238E27FC236}">
                <a16:creationId xmlns:a16="http://schemas.microsoft.com/office/drawing/2014/main" id="{15177575-6B71-4584-8E0B-D151D97320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749692" y="814919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90" name="Marcador de texto 46">
            <a:extLst>
              <a:ext uri="{FF2B5EF4-FFF2-40B4-BE49-F238E27FC236}">
                <a16:creationId xmlns:a16="http://schemas.microsoft.com/office/drawing/2014/main" id="{FC7F0546-1415-48CA-8E73-91D3480ED57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49692" y="411976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017577-965B-4F93-A2EE-44D638A8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3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 userDrawn="1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 userDrawn="1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 userDrawn="1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20374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99237951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76333786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DE164-D45A-44D8-82C5-2E0962BB70DA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81721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2514423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18684023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07418026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49675096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516587383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Marcador de posición de imagen 34">
            <a:extLst>
              <a:ext uri="{FF2B5EF4-FFF2-40B4-BE49-F238E27FC236}">
                <a16:creationId xmlns:a16="http://schemas.microsoft.com/office/drawing/2014/main" id="{EAA216C1-AB2E-40F5-9FEB-99A051529B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1591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6" name="Marcador de posición de imagen 34">
            <a:extLst>
              <a:ext uri="{FF2B5EF4-FFF2-40B4-BE49-F238E27FC236}">
                <a16:creationId xmlns:a16="http://schemas.microsoft.com/office/drawing/2014/main" id="{FAEA8B42-3F7F-41AD-BABE-4EEB23482A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092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7" name="Marcador de posición de imagen 34">
            <a:extLst>
              <a:ext uri="{FF2B5EF4-FFF2-40B4-BE49-F238E27FC236}">
                <a16:creationId xmlns:a16="http://schemas.microsoft.com/office/drawing/2014/main" id="{7567D676-2C80-4141-893B-11FCC59F84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729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8" name="Marcador de posición de imagen 34">
            <a:extLst>
              <a:ext uri="{FF2B5EF4-FFF2-40B4-BE49-F238E27FC236}">
                <a16:creationId xmlns:a16="http://schemas.microsoft.com/office/drawing/2014/main" id="{6F952DCC-32A4-47A9-94B1-DD217C608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694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0" name="Marcador de texto 39">
            <a:extLst>
              <a:ext uri="{FF2B5EF4-FFF2-40B4-BE49-F238E27FC236}">
                <a16:creationId xmlns:a16="http://schemas.microsoft.com/office/drawing/2014/main" id="{26074907-686A-4144-BB8F-791A360F4C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643" y="4491306"/>
            <a:ext cx="2158999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1" name="Marcador de texto 39">
            <a:extLst>
              <a:ext uri="{FF2B5EF4-FFF2-40B4-BE49-F238E27FC236}">
                <a16:creationId xmlns:a16="http://schemas.microsoft.com/office/drawing/2014/main" id="{008E0623-EC20-45C5-91A6-0F11089BC4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0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4" name="Marcador de texto 39">
            <a:extLst>
              <a:ext uri="{FF2B5EF4-FFF2-40B4-BE49-F238E27FC236}">
                <a16:creationId xmlns:a16="http://schemas.microsoft.com/office/drawing/2014/main" id="{61293D0A-B2E6-4C99-A936-14475FCCE5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28138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5" name="Marcador de texto 39">
            <a:extLst>
              <a:ext uri="{FF2B5EF4-FFF2-40B4-BE49-F238E27FC236}">
                <a16:creationId xmlns:a16="http://schemas.microsoft.com/office/drawing/2014/main" id="{1527FC22-EC4A-4577-9F30-4B76AC7BCE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76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7" name="Marcador de texto 46">
            <a:extLst>
              <a:ext uri="{FF2B5EF4-FFF2-40B4-BE49-F238E27FC236}">
                <a16:creationId xmlns:a16="http://schemas.microsoft.com/office/drawing/2014/main" id="{ED77457B-088A-4D58-BA8E-B758F3A6A0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3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8" name="Marcador de texto 46">
            <a:extLst>
              <a:ext uri="{FF2B5EF4-FFF2-40B4-BE49-F238E27FC236}">
                <a16:creationId xmlns:a16="http://schemas.microsoft.com/office/drawing/2014/main" id="{DD29B92B-5D6C-4077-8F1A-743E03C13A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1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9" name="Marcador de texto 46">
            <a:extLst>
              <a:ext uri="{FF2B5EF4-FFF2-40B4-BE49-F238E27FC236}">
                <a16:creationId xmlns:a16="http://schemas.microsoft.com/office/drawing/2014/main" id="{13F3E81B-98F9-43EF-B142-E08146C84E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6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0" name="Marcador de texto 46">
            <a:extLst>
              <a:ext uri="{FF2B5EF4-FFF2-40B4-BE49-F238E27FC236}">
                <a16:creationId xmlns:a16="http://schemas.microsoft.com/office/drawing/2014/main" id="{DBC70D5F-BACB-4A84-A4D0-71ECD4393E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4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FE23D0-0FF0-42C6-B15F-A719DFDD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2949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arcador de posición de imagen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1" name="Marcador de texto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2" name="Marcador de texto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8" name="Marcador de posición de imagen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9" name="Marcador de texto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0" name="Marcador de texto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1" name="Marcador de posición de imagen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5" name="Marcador de texto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6" name="Marcador de texto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7" name="Marcador de posición de imagen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8" name="Marcador de texto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1" name="Marcador de texto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2" name="Marcador de posición de imagen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3" name="Marcador de texto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4" name="Marcador de texto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5" name="Marcador de posición de imagen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6" name="Marcador de texto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7" name="Marcador de texto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796885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Marcador de posición de imagen 34">
            <a:extLst>
              <a:ext uri="{FF2B5EF4-FFF2-40B4-BE49-F238E27FC236}">
                <a16:creationId xmlns:a16="http://schemas.microsoft.com/office/drawing/2014/main" id="{EAA216C1-AB2E-40F5-9FEB-99A051529B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1591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6" name="Marcador de posición de imagen 34">
            <a:extLst>
              <a:ext uri="{FF2B5EF4-FFF2-40B4-BE49-F238E27FC236}">
                <a16:creationId xmlns:a16="http://schemas.microsoft.com/office/drawing/2014/main" id="{FAEA8B42-3F7F-41AD-BABE-4EEB23482A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092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7" name="Marcador de posición de imagen 34">
            <a:extLst>
              <a:ext uri="{FF2B5EF4-FFF2-40B4-BE49-F238E27FC236}">
                <a16:creationId xmlns:a16="http://schemas.microsoft.com/office/drawing/2014/main" id="{7567D676-2C80-4141-893B-11FCC59F84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729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8" name="Marcador de posición de imagen 34">
            <a:extLst>
              <a:ext uri="{FF2B5EF4-FFF2-40B4-BE49-F238E27FC236}">
                <a16:creationId xmlns:a16="http://schemas.microsoft.com/office/drawing/2014/main" id="{6F952DCC-32A4-47A9-94B1-DD217C608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694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0" name="Marcador de texto 39">
            <a:extLst>
              <a:ext uri="{FF2B5EF4-FFF2-40B4-BE49-F238E27FC236}">
                <a16:creationId xmlns:a16="http://schemas.microsoft.com/office/drawing/2014/main" id="{26074907-686A-4144-BB8F-791A360F4C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643" y="4491306"/>
            <a:ext cx="2158999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1" name="Marcador de texto 39">
            <a:extLst>
              <a:ext uri="{FF2B5EF4-FFF2-40B4-BE49-F238E27FC236}">
                <a16:creationId xmlns:a16="http://schemas.microsoft.com/office/drawing/2014/main" id="{008E0623-EC20-45C5-91A6-0F11089BC4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0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4" name="Marcador de texto 39">
            <a:extLst>
              <a:ext uri="{FF2B5EF4-FFF2-40B4-BE49-F238E27FC236}">
                <a16:creationId xmlns:a16="http://schemas.microsoft.com/office/drawing/2014/main" id="{61293D0A-B2E6-4C99-A936-14475FCCE5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28138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5" name="Marcador de texto 39">
            <a:extLst>
              <a:ext uri="{FF2B5EF4-FFF2-40B4-BE49-F238E27FC236}">
                <a16:creationId xmlns:a16="http://schemas.microsoft.com/office/drawing/2014/main" id="{1527FC22-EC4A-4577-9F30-4B76AC7BCE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76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7" name="Marcador de texto 46">
            <a:extLst>
              <a:ext uri="{FF2B5EF4-FFF2-40B4-BE49-F238E27FC236}">
                <a16:creationId xmlns:a16="http://schemas.microsoft.com/office/drawing/2014/main" id="{ED77457B-088A-4D58-BA8E-B758F3A6A0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3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8" name="Marcador de texto 46">
            <a:extLst>
              <a:ext uri="{FF2B5EF4-FFF2-40B4-BE49-F238E27FC236}">
                <a16:creationId xmlns:a16="http://schemas.microsoft.com/office/drawing/2014/main" id="{DD29B92B-5D6C-4077-8F1A-743E03C13A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1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9" name="Marcador de texto 46">
            <a:extLst>
              <a:ext uri="{FF2B5EF4-FFF2-40B4-BE49-F238E27FC236}">
                <a16:creationId xmlns:a16="http://schemas.microsoft.com/office/drawing/2014/main" id="{13F3E81B-98F9-43EF-B142-E08146C84E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6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0" name="Marcador de texto 46">
            <a:extLst>
              <a:ext uri="{FF2B5EF4-FFF2-40B4-BE49-F238E27FC236}">
                <a16:creationId xmlns:a16="http://schemas.microsoft.com/office/drawing/2014/main" id="{DBC70D5F-BACB-4A84-A4D0-71ECD4393E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4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FE23D0-0FF0-42C6-B15F-A719DFDD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76813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arcador de posición de imagen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1" name="Marcador de texto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2" name="Marcador de texto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8" name="Marcador de posición de imagen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9" name="Marcador de texto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0" name="Marcador de texto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1" name="Marcador de posición de imagen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5" name="Marcador de texto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56" name="Marcador de texto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7" name="Marcador de posición de imagen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8" name="Marcador de texto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1" name="Marcador de texto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2" name="Marcador de posición de imagen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3" name="Marcador de texto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4" name="Marcador de texto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5" name="Marcador de posición de imagen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6" name="Marcador de texto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67" name="Marcador de texto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76475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ch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Marcador de posición de imagen 34">
            <a:extLst>
              <a:ext uri="{FF2B5EF4-FFF2-40B4-BE49-F238E27FC236}">
                <a16:creationId xmlns:a16="http://schemas.microsoft.com/office/drawing/2014/main" id="{2D1EF856-2381-405C-A913-80809E59AA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5566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4" name="Marcador de texto 39">
            <a:extLst>
              <a:ext uri="{FF2B5EF4-FFF2-40B4-BE49-F238E27FC236}">
                <a16:creationId xmlns:a16="http://schemas.microsoft.com/office/drawing/2014/main" id="{34FBB9E9-CEBE-45B8-BF68-9E764AEF4C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10761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5" name="Marcador de texto 46">
            <a:extLst>
              <a:ext uri="{FF2B5EF4-FFF2-40B4-BE49-F238E27FC236}">
                <a16:creationId xmlns:a16="http://schemas.microsoft.com/office/drawing/2014/main" id="{55B6C77E-DBDB-42A4-9B9B-3F2CF47584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10761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6" name="Marcador de posición de imagen 34">
            <a:extLst>
              <a:ext uri="{FF2B5EF4-FFF2-40B4-BE49-F238E27FC236}">
                <a16:creationId xmlns:a16="http://schemas.microsoft.com/office/drawing/2014/main" id="{55DF7ED3-48B8-48C6-A240-C3F0AF04054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03465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7" name="Marcador de posición de imagen 34">
            <a:extLst>
              <a:ext uri="{FF2B5EF4-FFF2-40B4-BE49-F238E27FC236}">
                <a16:creationId xmlns:a16="http://schemas.microsoft.com/office/drawing/2014/main" id="{C38ECA3B-7319-4FDB-BCA5-42DE903E76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551364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2" name="Marcador de posición de imagen 34">
            <a:extLst>
              <a:ext uri="{FF2B5EF4-FFF2-40B4-BE49-F238E27FC236}">
                <a16:creationId xmlns:a16="http://schemas.microsoft.com/office/drawing/2014/main" id="{90EC8BEC-DD26-4CF5-9BA3-62FB1DE4E8F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55566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3" name="Marcador de posición de imagen 34">
            <a:extLst>
              <a:ext uri="{FF2B5EF4-FFF2-40B4-BE49-F238E27FC236}">
                <a16:creationId xmlns:a16="http://schemas.microsoft.com/office/drawing/2014/main" id="{65A0AFA3-6580-43C1-B098-2C7BCA9F6C7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03465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4" name="Marcador de posición de imagen 34">
            <a:extLst>
              <a:ext uri="{FF2B5EF4-FFF2-40B4-BE49-F238E27FC236}">
                <a16:creationId xmlns:a16="http://schemas.microsoft.com/office/drawing/2014/main" id="{633BE360-454A-4A5C-9104-60910DAB61B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51364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59" name="Marcador de posición de imagen 34">
            <a:extLst>
              <a:ext uri="{FF2B5EF4-FFF2-40B4-BE49-F238E27FC236}">
                <a16:creationId xmlns:a16="http://schemas.microsoft.com/office/drawing/2014/main" id="{E846108A-BBFA-4FDA-9BAA-78AA09FEF2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62501" y="306053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60" name="Marcador de posición de imagen 34">
            <a:extLst>
              <a:ext uri="{FF2B5EF4-FFF2-40B4-BE49-F238E27FC236}">
                <a16:creationId xmlns:a16="http://schemas.microsoft.com/office/drawing/2014/main" id="{06FACEF4-EC76-40B1-ABAB-DFB9AB1C6F8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03465" y="5749817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77" name="Marcador de texto 39">
            <a:extLst>
              <a:ext uri="{FF2B5EF4-FFF2-40B4-BE49-F238E27FC236}">
                <a16:creationId xmlns:a16="http://schemas.microsoft.com/office/drawing/2014/main" id="{F9B127AA-A9E2-41AB-8FAE-D787CE0242B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710761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78" name="Marcador de texto 46">
            <a:extLst>
              <a:ext uri="{FF2B5EF4-FFF2-40B4-BE49-F238E27FC236}">
                <a16:creationId xmlns:a16="http://schemas.microsoft.com/office/drawing/2014/main" id="{716BD719-7234-4908-ABBF-43004C9CA9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10761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9" name="Marcador de texto 39">
            <a:extLst>
              <a:ext uri="{FF2B5EF4-FFF2-40B4-BE49-F238E27FC236}">
                <a16:creationId xmlns:a16="http://schemas.microsoft.com/office/drawing/2014/main" id="{626608D9-0200-4530-A392-8778E0D0440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116956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0" name="Marcador de texto 46">
            <a:extLst>
              <a:ext uri="{FF2B5EF4-FFF2-40B4-BE49-F238E27FC236}">
                <a16:creationId xmlns:a16="http://schemas.microsoft.com/office/drawing/2014/main" id="{752DFA8A-D6FA-4ECD-9E35-F71EA4E99C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6956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1" name="Marcador de texto 39">
            <a:extLst>
              <a:ext uri="{FF2B5EF4-FFF2-40B4-BE49-F238E27FC236}">
                <a16:creationId xmlns:a16="http://schemas.microsoft.com/office/drawing/2014/main" id="{CF686D19-A348-4080-A966-C34BC802E27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16956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2" name="Marcador de texto 46">
            <a:extLst>
              <a:ext uri="{FF2B5EF4-FFF2-40B4-BE49-F238E27FC236}">
                <a16:creationId xmlns:a16="http://schemas.microsoft.com/office/drawing/2014/main" id="{60735320-27D8-4F8E-A024-598776C9D1C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6956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3" name="Marcador de texto 39">
            <a:extLst>
              <a:ext uri="{FF2B5EF4-FFF2-40B4-BE49-F238E27FC236}">
                <a16:creationId xmlns:a16="http://schemas.microsoft.com/office/drawing/2014/main" id="{EAAFD4E3-0D64-4DC4-AC95-C45ABD2AE6F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116956" y="613828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4" name="Marcador de texto 46">
            <a:extLst>
              <a:ext uri="{FF2B5EF4-FFF2-40B4-BE49-F238E27FC236}">
                <a16:creationId xmlns:a16="http://schemas.microsoft.com/office/drawing/2014/main" id="{4E33188F-DB97-4480-8F80-07EABC10A0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16956" y="5750417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5" name="Marcador de texto 39">
            <a:extLst>
              <a:ext uri="{FF2B5EF4-FFF2-40B4-BE49-F238E27FC236}">
                <a16:creationId xmlns:a16="http://schemas.microsoft.com/office/drawing/2014/main" id="{72308068-AAC7-4C44-AAF1-B2E1EC218C5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553374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6" name="Marcador de texto 46">
            <a:extLst>
              <a:ext uri="{FF2B5EF4-FFF2-40B4-BE49-F238E27FC236}">
                <a16:creationId xmlns:a16="http://schemas.microsoft.com/office/drawing/2014/main" id="{0601897E-1B17-49DA-9E03-BCE007BD9AC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53374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7" name="Marcador de texto 39">
            <a:extLst>
              <a:ext uri="{FF2B5EF4-FFF2-40B4-BE49-F238E27FC236}">
                <a16:creationId xmlns:a16="http://schemas.microsoft.com/office/drawing/2014/main" id="{19CE1DF1-96AA-415F-9715-D5354F419B53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553374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88" name="Marcador de texto 46">
            <a:extLst>
              <a:ext uri="{FF2B5EF4-FFF2-40B4-BE49-F238E27FC236}">
                <a16:creationId xmlns:a16="http://schemas.microsoft.com/office/drawing/2014/main" id="{9F9535F2-A766-44AF-9AD3-51BA2C6F2E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374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89" name="Marcador de texto 39">
            <a:extLst>
              <a:ext uri="{FF2B5EF4-FFF2-40B4-BE49-F238E27FC236}">
                <a16:creationId xmlns:a16="http://schemas.microsoft.com/office/drawing/2014/main" id="{15177575-6B71-4584-8E0B-D151D97320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749692" y="814919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90" name="Marcador de texto 46">
            <a:extLst>
              <a:ext uri="{FF2B5EF4-FFF2-40B4-BE49-F238E27FC236}">
                <a16:creationId xmlns:a16="http://schemas.microsoft.com/office/drawing/2014/main" id="{FC7F0546-1415-48CA-8E73-91D3480ED57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49692" y="411976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017577-965B-4F93-A2EE-44D638A8C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92819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arcador de texto 48">
            <a:extLst>
              <a:ext uri="{FF2B5EF4-FFF2-40B4-BE49-F238E27FC236}">
                <a16:creationId xmlns:a16="http://schemas.microsoft.com/office/drawing/2014/main" id="{D127D48E-3E09-48C7-AB33-FBD643EFA5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23914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19" name="Marcador de texto 50">
            <a:extLst>
              <a:ext uri="{FF2B5EF4-FFF2-40B4-BE49-F238E27FC236}">
                <a16:creationId xmlns:a16="http://schemas.microsoft.com/office/drawing/2014/main" id="{A1B91BF4-B790-4F67-98EB-FE905527B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23914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0" name="Marcador de texto 48">
            <a:extLst>
              <a:ext uri="{FF2B5EF4-FFF2-40B4-BE49-F238E27FC236}">
                <a16:creationId xmlns:a16="http://schemas.microsoft.com/office/drawing/2014/main" id="{CCA5F33F-1634-427F-92BF-99A5ED52A4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4076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1" name="Marcador de texto 50">
            <a:extLst>
              <a:ext uri="{FF2B5EF4-FFF2-40B4-BE49-F238E27FC236}">
                <a16:creationId xmlns:a16="http://schemas.microsoft.com/office/drawing/2014/main" id="{084F28D2-C99C-44DC-95CF-A18847F3B6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4076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2" name="Marcador de texto 48">
            <a:extLst>
              <a:ext uri="{FF2B5EF4-FFF2-40B4-BE49-F238E27FC236}">
                <a16:creationId xmlns:a16="http://schemas.microsoft.com/office/drawing/2014/main" id="{2402522A-E098-4FB5-B454-D6FC98D90C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44238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3" name="Marcador de texto 50">
            <a:extLst>
              <a:ext uri="{FF2B5EF4-FFF2-40B4-BE49-F238E27FC236}">
                <a16:creationId xmlns:a16="http://schemas.microsoft.com/office/drawing/2014/main" id="{18CF51EA-CDE2-4AA1-83CB-9DC6E212C3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4238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4" name="Marcador de texto 48">
            <a:extLst>
              <a:ext uri="{FF2B5EF4-FFF2-40B4-BE49-F238E27FC236}">
                <a16:creationId xmlns:a16="http://schemas.microsoft.com/office/drawing/2014/main" id="{FE2BFCE7-D8D1-42B7-97F2-78B1D2CB5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54400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5" name="Marcador de texto 50">
            <a:extLst>
              <a:ext uri="{FF2B5EF4-FFF2-40B4-BE49-F238E27FC236}">
                <a16:creationId xmlns:a16="http://schemas.microsoft.com/office/drawing/2014/main" id="{0C4E8DE7-5691-4470-BC2C-F9F6532248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54400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AFBC6ED5-DBEC-4BA5-9BFE-9A5E0ED8D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6885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do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texto 48">
            <a:extLst>
              <a:ext uri="{FF2B5EF4-FFF2-40B4-BE49-F238E27FC236}">
                <a16:creationId xmlns:a16="http://schemas.microsoft.com/office/drawing/2014/main" id="{C6E48CAB-F1C0-4E71-9686-C02A967E92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6182" y="4014522"/>
            <a:ext cx="118211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35" name="Marcador de texto 50">
            <a:extLst>
              <a:ext uri="{FF2B5EF4-FFF2-40B4-BE49-F238E27FC236}">
                <a16:creationId xmlns:a16="http://schemas.microsoft.com/office/drawing/2014/main" id="{7C226081-D459-4A68-9B23-0C804E6A63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618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0" name="Marcador de texto 48">
            <a:extLst>
              <a:ext uri="{FF2B5EF4-FFF2-40B4-BE49-F238E27FC236}">
                <a16:creationId xmlns:a16="http://schemas.microsoft.com/office/drawing/2014/main" id="{C32AE455-05F0-44FA-98C4-73D9C60DF89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839103" y="4014522"/>
            <a:ext cx="1208897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1" name="Marcador de texto 50">
            <a:extLst>
              <a:ext uri="{FF2B5EF4-FFF2-40B4-BE49-F238E27FC236}">
                <a16:creationId xmlns:a16="http://schemas.microsoft.com/office/drawing/2014/main" id="{3C3FB663-073E-458E-A31A-B15112A0D37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839103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2" name="Marcador de texto 48">
            <a:extLst>
              <a:ext uri="{FF2B5EF4-FFF2-40B4-BE49-F238E27FC236}">
                <a16:creationId xmlns:a16="http://schemas.microsoft.com/office/drawing/2014/main" id="{91332113-C9A3-4B1F-A973-C30104497D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222024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3" name="Marcador de texto 50">
            <a:extLst>
              <a:ext uri="{FF2B5EF4-FFF2-40B4-BE49-F238E27FC236}">
                <a16:creationId xmlns:a16="http://schemas.microsoft.com/office/drawing/2014/main" id="{CDAC2DE8-0B23-47D4-A121-018184C5D2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222024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4" name="Marcador de texto 48">
            <a:extLst>
              <a:ext uri="{FF2B5EF4-FFF2-40B4-BE49-F238E27FC236}">
                <a16:creationId xmlns:a16="http://schemas.microsoft.com/office/drawing/2014/main" id="{AE8613EE-32F0-4251-809B-6B9907E226C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04944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5" name="Marcador de texto 50">
            <a:extLst>
              <a:ext uri="{FF2B5EF4-FFF2-40B4-BE49-F238E27FC236}">
                <a16:creationId xmlns:a16="http://schemas.microsoft.com/office/drawing/2014/main" id="{6E9683DA-61F6-48A0-9453-C03FB979401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604944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6" name="Marcador de texto 48">
            <a:extLst>
              <a:ext uri="{FF2B5EF4-FFF2-40B4-BE49-F238E27FC236}">
                <a16:creationId xmlns:a16="http://schemas.microsoft.com/office/drawing/2014/main" id="{53C09CD9-E6F6-4AA3-968A-491D1568E73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555230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7" name="Marcador de texto 50">
            <a:extLst>
              <a:ext uri="{FF2B5EF4-FFF2-40B4-BE49-F238E27FC236}">
                <a16:creationId xmlns:a16="http://schemas.microsoft.com/office/drawing/2014/main" id="{4457D5F2-D7AE-44A9-847A-D20086BCCC2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555230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8" name="Marcador de texto 48">
            <a:extLst>
              <a:ext uri="{FF2B5EF4-FFF2-40B4-BE49-F238E27FC236}">
                <a16:creationId xmlns:a16="http://schemas.microsoft.com/office/drawing/2014/main" id="{4FBE8211-41BE-41C2-B826-94FD55BC0AA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938151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9" name="Marcador de texto 50">
            <a:extLst>
              <a:ext uri="{FF2B5EF4-FFF2-40B4-BE49-F238E27FC236}">
                <a16:creationId xmlns:a16="http://schemas.microsoft.com/office/drawing/2014/main" id="{18C75666-F3E0-4AD7-8C05-FEFFEAE1D10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938151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0" name="Marcador de texto 48">
            <a:extLst>
              <a:ext uri="{FF2B5EF4-FFF2-40B4-BE49-F238E27FC236}">
                <a16:creationId xmlns:a16="http://schemas.microsoft.com/office/drawing/2014/main" id="{66478F13-D9B8-4439-9B08-804CD6848EB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321072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61" name="Marcador de texto 50">
            <a:extLst>
              <a:ext uri="{FF2B5EF4-FFF2-40B4-BE49-F238E27FC236}">
                <a16:creationId xmlns:a16="http://schemas.microsoft.com/office/drawing/2014/main" id="{08844405-957A-4970-A2B6-D161FED665F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32107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2" name="Marcador de texto 48">
            <a:extLst>
              <a:ext uri="{FF2B5EF4-FFF2-40B4-BE49-F238E27FC236}">
                <a16:creationId xmlns:a16="http://schemas.microsoft.com/office/drawing/2014/main" id="{6F067D31-AE61-48F0-A497-1908DC77F08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0703992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63" name="Marcador de texto 50">
            <a:extLst>
              <a:ext uri="{FF2B5EF4-FFF2-40B4-BE49-F238E27FC236}">
                <a16:creationId xmlns:a16="http://schemas.microsoft.com/office/drawing/2014/main" id="{5B4A526A-A40E-4B7D-94EC-5FDCAD2EAD8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70399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1A67390-01C5-4A4E-AF7F-79E8DB2B2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41690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tr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arcador de texto 48">
            <a:extLst>
              <a:ext uri="{FF2B5EF4-FFF2-40B4-BE49-F238E27FC236}">
                <a16:creationId xmlns:a16="http://schemas.microsoft.com/office/drawing/2014/main" id="{14742123-85C4-4775-80AC-721BD7C162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006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1" name="Marcador de texto 50">
            <a:extLst>
              <a:ext uri="{FF2B5EF4-FFF2-40B4-BE49-F238E27FC236}">
                <a16:creationId xmlns:a16="http://schemas.microsoft.com/office/drawing/2014/main" id="{E1001174-581F-41A6-864B-D3BE932C2E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006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2" name="Marcador de texto 48">
            <a:extLst>
              <a:ext uri="{FF2B5EF4-FFF2-40B4-BE49-F238E27FC236}">
                <a16:creationId xmlns:a16="http://schemas.microsoft.com/office/drawing/2014/main" id="{2B649793-2AFC-43EE-8172-0EAB326F11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7454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3" name="Marcador de texto 50">
            <a:extLst>
              <a:ext uri="{FF2B5EF4-FFF2-40B4-BE49-F238E27FC236}">
                <a16:creationId xmlns:a16="http://schemas.microsoft.com/office/drawing/2014/main" id="{5B27745F-27CA-45D0-BE8E-A9C3B168F4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7454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4" name="Marcador de texto 48">
            <a:extLst>
              <a:ext uri="{FF2B5EF4-FFF2-40B4-BE49-F238E27FC236}">
                <a16:creationId xmlns:a16="http://schemas.microsoft.com/office/drawing/2014/main" id="{58782C77-F426-4586-AF09-D07E1E8737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69790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5" name="Marcador de texto 50">
            <a:extLst>
              <a:ext uri="{FF2B5EF4-FFF2-40B4-BE49-F238E27FC236}">
                <a16:creationId xmlns:a16="http://schemas.microsoft.com/office/drawing/2014/main" id="{E04DA729-6A59-4BC5-8955-DF4D12F125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9790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6" name="Marcador de texto 48">
            <a:extLst>
              <a:ext uri="{FF2B5EF4-FFF2-40B4-BE49-F238E27FC236}">
                <a16:creationId xmlns:a16="http://schemas.microsoft.com/office/drawing/2014/main" id="{F6AF03D4-E441-4447-876C-A1B030223E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8006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7" name="Marcador de texto 50">
            <a:extLst>
              <a:ext uri="{FF2B5EF4-FFF2-40B4-BE49-F238E27FC236}">
                <a16:creationId xmlns:a16="http://schemas.microsoft.com/office/drawing/2014/main" id="{679D428E-9700-4E19-8364-70006C3E76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8006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8" name="Marcador de texto 48">
            <a:extLst>
              <a:ext uri="{FF2B5EF4-FFF2-40B4-BE49-F238E27FC236}">
                <a16:creationId xmlns:a16="http://schemas.microsoft.com/office/drawing/2014/main" id="{5B64A0D9-EA5C-4EC1-981A-0FD223A62F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7454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9" name="Marcador de texto 50">
            <a:extLst>
              <a:ext uri="{FF2B5EF4-FFF2-40B4-BE49-F238E27FC236}">
                <a16:creationId xmlns:a16="http://schemas.microsoft.com/office/drawing/2014/main" id="{7F9CD6F4-7AEE-42A4-B26D-96BE3E9003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7454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0" name="Marcador de texto 48">
            <a:extLst>
              <a:ext uri="{FF2B5EF4-FFF2-40B4-BE49-F238E27FC236}">
                <a16:creationId xmlns:a16="http://schemas.microsoft.com/office/drawing/2014/main" id="{82EA5B58-66CC-4197-BAC3-D0A39558DB0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9790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1" name="Marcador de texto 50">
            <a:extLst>
              <a:ext uri="{FF2B5EF4-FFF2-40B4-BE49-F238E27FC236}">
                <a16:creationId xmlns:a16="http://schemas.microsoft.com/office/drawing/2014/main" id="{B76C47B4-A585-4CAC-933A-2E6D1938D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790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2" name="Marcador de texto 48">
            <a:extLst>
              <a:ext uri="{FF2B5EF4-FFF2-40B4-BE49-F238E27FC236}">
                <a16:creationId xmlns:a16="http://schemas.microsoft.com/office/drawing/2014/main" id="{563D0C18-5125-4D0F-B46D-76AE182B3F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8006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3" name="Marcador de texto 50">
            <a:extLst>
              <a:ext uri="{FF2B5EF4-FFF2-40B4-BE49-F238E27FC236}">
                <a16:creationId xmlns:a16="http://schemas.microsoft.com/office/drawing/2014/main" id="{10634501-CE83-42B9-8572-5C6B7371086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006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4" name="Marcador de texto 48">
            <a:extLst>
              <a:ext uri="{FF2B5EF4-FFF2-40B4-BE49-F238E27FC236}">
                <a16:creationId xmlns:a16="http://schemas.microsoft.com/office/drawing/2014/main" id="{54844B85-1B28-4340-AA8C-10A0C2A36C9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7454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5" name="Marcador de texto 50">
            <a:extLst>
              <a:ext uri="{FF2B5EF4-FFF2-40B4-BE49-F238E27FC236}">
                <a16:creationId xmlns:a16="http://schemas.microsoft.com/office/drawing/2014/main" id="{31BB84F0-3823-46DB-BCEF-5EF3F8E680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67454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6" name="Marcador de texto 48">
            <a:extLst>
              <a:ext uri="{FF2B5EF4-FFF2-40B4-BE49-F238E27FC236}">
                <a16:creationId xmlns:a16="http://schemas.microsoft.com/office/drawing/2014/main" id="{D4D4EE7B-E029-47B3-BC18-D53E810711C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9790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7" name="Marcador de texto 50">
            <a:extLst>
              <a:ext uri="{FF2B5EF4-FFF2-40B4-BE49-F238E27FC236}">
                <a16:creationId xmlns:a16="http://schemas.microsoft.com/office/drawing/2014/main" id="{C088BE45-14DC-4551-A5FC-93D0BA99188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9790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8" name="Marcador de texto 48">
            <a:extLst>
              <a:ext uri="{FF2B5EF4-FFF2-40B4-BE49-F238E27FC236}">
                <a16:creationId xmlns:a16="http://schemas.microsoft.com/office/drawing/2014/main" id="{120E072F-4FF5-422F-B7FD-BE3DF02601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8006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9" name="Marcador de texto 50">
            <a:extLst>
              <a:ext uri="{FF2B5EF4-FFF2-40B4-BE49-F238E27FC236}">
                <a16:creationId xmlns:a16="http://schemas.microsoft.com/office/drawing/2014/main" id="{E73E6162-F4E3-4F6D-BA12-6B5918E23B8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58006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70" name="Marcador de texto 48">
            <a:extLst>
              <a:ext uri="{FF2B5EF4-FFF2-40B4-BE49-F238E27FC236}">
                <a16:creationId xmlns:a16="http://schemas.microsoft.com/office/drawing/2014/main" id="{C9938F8E-67A2-401C-882C-ED04C7E5224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7454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1" name="Marcador de texto 50">
            <a:extLst>
              <a:ext uri="{FF2B5EF4-FFF2-40B4-BE49-F238E27FC236}">
                <a16:creationId xmlns:a16="http://schemas.microsoft.com/office/drawing/2014/main" id="{E683DBE3-DCA5-4538-A253-E60ED2C4B6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67454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72" name="Marcador de texto 48">
            <a:extLst>
              <a:ext uri="{FF2B5EF4-FFF2-40B4-BE49-F238E27FC236}">
                <a16:creationId xmlns:a16="http://schemas.microsoft.com/office/drawing/2014/main" id="{6F8B9E2C-BE06-4536-A348-4640A2DA1BF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9790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3" name="Marcador de texto 50">
            <a:extLst>
              <a:ext uri="{FF2B5EF4-FFF2-40B4-BE49-F238E27FC236}">
                <a16:creationId xmlns:a16="http://schemas.microsoft.com/office/drawing/2014/main" id="{B9A57CE7-FAE2-490F-A8F8-402B5F3A744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69790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611859-7CC8-480B-BA0E-18BB16B3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91507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44">
          <p15:clr>
            <a:srgbClr val="FBAE40"/>
          </p15:clr>
        </p15:guide>
        <p15:guide id="2" pos="5112">
          <p15:clr>
            <a:srgbClr val="FBAE40"/>
          </p15:clr>
        </p15:guide>
        <p15:guide id="4" pos="5256">
          <p15:clr>
            <a:srgbClr val="5ACBF0"/>
          </p15:clr>
        </p15:guide>
        <p15:guide id="5" pos="4968">
          <p15:clr>
            <a:srgbClr val="5ACBF0"/>
          </p15:clr>
        </p15:guide>
        <p15:guide id="6" pos="2688">
          <p15:clr>
            <a:srgbClr val="5ACBF0"/>
          </p15:clr>
        </p15:guide>
        <p15:guide id="7" pos="2400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Marcador de posición de imagen 34">
            <a:extLst>
              <a:ext uri="{FF2B5EF4-FFF2-40B4-BE49-F238E27FC236}">
                <a16:creationId xmlns:a16="http://schemas.microsoft.com/office/drawing/2014/main" id="{EAA216C1-AB2E-40F5-9FEB-99A051529B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1591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6" name="Marcador de posición de imagen 34">
            <a:extLst>
              <a:ext uri="{FF2B5EF4-FFF2-40B4-BE49-F238E27FC236}">
                <a16:creationId xmlns:a16="http://schemas.microsoft.com/office/drawing/2014/main" id="{FAEA8B42-3F7F-41AD-BABE-4EEB23482A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092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7" name="Marcador de posición de imagen 34">
            <a:extLst>
              <a:ext uri="{FF2B5EF4-FFF2-40B4-BE49-F238E27FC236}">
                <a16:creationId xmlns:a16="http://schemas.microsoft.com/office/drawing/2014/main" id="{7567D676-2C80-4141-893B-11FCC59F84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729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38" name="Marcador de posición de imagen 34">
            <a:extLst>
              <a:ext uri="{FF2B5EF4-FFF2-40B4-BE49-F238E27FC236}">
                <a16:creationId xmlns:a16="http://schemas.microsoft.com/office/drawing/2014/main" id="{6F952DCC-32A4-47A9-94B1-DD217C608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694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es-ES" noProof="0"/>
              <a:t>ICONO</a:t>
            </a:r>
          </a:p>
        </p:txBody>
      </p:sp>
      <p:sp>
        <p:nvSpPr>
          <p:cNvPr id="40" name="Marcador de texto 39">
            <a:extLst>
              <a:ext uri="{FF2B5EF4-FFF2-40B4-BE49-F238E27FC236}">
                <a16:creationId xmlns:a16="http://schemas.microsoft.com/office/drawing/2014/main" id="{26074907-686A-4144-BB8F-791A360F4C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9643" y="4491306"/>
            <a:ext cx="2158999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1" name="Marcador de texto 39">
            <a:extLst>
              <a:ext uri="{FF2B5EF4-FFF2-40B4-BE49-F238E27FC236}">
                <a16:creationId xmlns:a16="http://schemas.microsoft.com/office/drawing/2014/main" id="{008E0623-EC20-45C5-91A6-0F11089BC4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80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4" name="Marcador de texto 39">
            <a:extLst>
              <a:ext uri="{FF2B5EF4-FFF2-40B4-BE49-F238E27FC236}">
                <a16:creationId xmlns:a16="http://schemas.microsoft.com/office/drawing/2014/main" id="{61293D0A-B2E6-4C99-A936-14475FCCE5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28138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5" name="Marcador de texto 39">
            <a:extLst>
              <a:ext uri="{FF2B5EF4-FFF2-40B4-BE49-F238E27FC236}">
                <a16:creationId xmlns:a16="http://schemas.microsoft.com/office/drawing/2014/main" id="{1527FC22-EC4A-4577-9F30-4B76AC7BCE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76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47" name="Marcador de texto 46">
            <a:extLst>
              <a:ext uri="{FF2B5EF4-FFF2-40B4-BE49-F238E27FC236}">
                <a16:creationId xmlns:a16="http://schemas.microsoft.com/office/drawing/2014/main" id="{ED77457B-088A-4D58-BA8E-B758F3A6A0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3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8" name="Marcador de texto 46">
            <a:extLst>
              <a:ext uri="{FF2B5EF4-FFF2-40B4-BE49-F238E27FC236}">
                <a16:creationId xmlns:a16="http://schemas.microsoft.com/office/drawing/2014/main" id="{DD29B92B-5D6C-4077-8F1A-743E03C13A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1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49" name="Marcador de texto 46">
            <a:extLst>
              <a:ext uri="{FF2B5EF4-FFF2-40B4-BE49-F238E27FC236}">
                <a16:creationId xmlns:a16="http://schemas.microsoft.com/office/drawing/2014/main" id="{13F3E81B-98F9-43EF-B142-E08146C84E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6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0" name="Marcador de texto 46">
            <a:extLst>
              <a:ext uri="{FF2B5EF4-FFF2-40B4-BE49-F238E27FC236}">
                <a16:creationId xmlns:a16="http://schemas.microsoft.com/office/drawing/2014/main" id="{DBC70D5F-BACB-4A84-A4D0-71ECD4393E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4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DFE23D0-0FF0-42C6-B15F-A719DFDD5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9402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de 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arcador de texto 48">
            <a:extLst>
              <a:ext uri="{FF2B5EF4-FFF2-40B4-BE49-F238E27FC236}">
                <a16:creationId xmlns:a16="http://schemas.microsoft.com/office/drawing/2014/main" id="{D127D48E-3E09-48C7-AB33-FBD643EFA5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23914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19" name="Marcador de texto 50">
            <a:extLst>
              <a:ext uri="{FF2B5EF4-FFF2-40B4-BE49-F238E27FC236}">
                <a16:creationId xmlns:a16="http://schemas.microsoft.com/office/drawing/2014/main" id="{A1B91BF4-B790-4F67-98EB-FE905527BF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23914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0" name="Marcador de texto 48">
            <a:extLst>
              <a:ext uri="{FF2B5EF4-FFF2-40B4-BE49-F238E27FC236}">
                <a16:creationId xmlns:a16="http://schemas.microsoft.com/office/drawing/2014/main" id="{CCA5F33F-1634-427F-92BF-99A5ED52A4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34076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1" name="Marcador de texto 50">
            <a:extLst>
              <a:ext uri="{FF2B5EF4-FFF2-40B4-BE49-F238E27FC236}">
                <a16:creationId xmlns:a16="http://schemas.microsoft.com/office/drawing/2014/main" id="{084F28D2-C99C-44DC-95CF-A18847F3B6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4076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2" name="Marcador de texto 48">
            <a:extLst>
              <a:ext uri="{FF2B5EF4-FFF2-40B4-BE49-F238E27FC236}">
                <a16:creationId xmlns:a16="http://schemas.microsoft.com/office/drawing/2014/main" id="{2402522A-E098-4FB5-B454-D6FC98D90C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44238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3" name="Marcador de texto 50">
            <a:extLst>
              <a:ext uri="{FF2B5EF4-FFF2-40B4-BE49-F238E27FC236}">
                <a16:creationId xmlns:a16="http://schemas.microsoft.com/office/drawing/2014/main" id="{18CF51EA-CDE2-4AA1-83CB-9DC6E212C3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4238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4" name="Marcador de texto 48">
            <a:extLst>
              <a:ext uri="{FF2B5EF4-FFF2-40B4-BE49-F238E27FC236}">
                <a16:creationId xmlns:a16="http://schemas.microsoft.com/office/drawing/2014/main" id="{FE2BFCE7-D8D1-42B7-97F2-78B1D2CB5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54400" y="4817717"/>
            <a:ext cx="1796396" cy="302186"/>
          </a:xfrm>
        </p:spPr>
        <p:txBody>
          <a:bodyPr rtlCol="0">
            <a:noAutofit/>
          </a:bodyPr>
          <a:lstStyle>
            <a:lvl1pPr marL="0" indent="0">
              <a:buNone/>
              <a:defRPr sz="20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25" name="Marcador de texto 50">
            <a:extLst>
              <a:ext uri="{FF2B5EF4-FFF2-40B4-BE49-F238E27FC236}">
                <a16:creationId xmlns:a16="http://schemas.microsoft.com/office/drawing/2014/main" id="{0C4E8DE7-5691-4470-BC2C-F9F6532248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754400" y="5210963"/>
            <a:ext cx="181356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AFBC6ED5-DBEC-4BA5-9BFE-9A5E0ED8D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06705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do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arcador de texto 48">
            <a:extLst>
              <a:ext uri="{FF2B5EF4-FFF2-40B4-BE49-F238E27FC236}">
                <a16:creationId xmlns:a16="http://schemas.microsoft.com/office/drawing/2014/main" id="{C6E48CAB-F1C0-4E71-9686-C02A967E923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6182" y="4014522"/>
            <a:ext cx="118211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35" name="Marcador de texto 50">
            <a:extLst>
              <a:ext uri="{FF2B5EF4-FFF2-40B4-BE49-F238E27FC236}">
                <a16:creationId xmlns:a16="http://schemas.microsoft.com/office/drawing/2014/main" id="{7C226081-D459-4A68-9B23-0C804E6A639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618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0" name="Marcador de texto 48">
            <a:extLst>
              <a:ext uri="{FF2B5EF4-FFF2-40B4-BE49-F238E27FC236}">
                <a16:creationId xmlns:a16="http://schemas.microsoft.com/office/drawing/2014/main" id="{C32AE455-05F0-44FA-98C4-73D9C60DF89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839103" y="4014522"/>
            <a:ext cx="1208897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1" name="Marcador de texto 50">
            <a:extLst>
              <a:ext uri="{FF2B5EF4-FFF2-40B4-BE49-F238E27FC236}">
                <a16:creationId xmlns:a16="http://schemas.microsoft.com/office/drawing/2014/main" id="{3C3FB663-073E-458E-A31A-B15112A0D37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839103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2" name="Marcador de texto 48">
            <a:extLst>
              <a:ext uri="{FF2B5EF4-FFF2-40B4-BE49-F238E27FC236}">
                <a16:creationId xmlns:a16="http://schemas.microsoft.com/office/drawing/2014/main" id="{91332113-C9A3-4B1F-A973-C30104497DC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222024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3" name="Marcador de texto 50">
            <a:extLst>
              <a:ext uri="{FF2B5EF4-FFF2-40B4-BE49-F238E27FC236}">
                <a16:creationId xmlns:a16="http://schemas.microsoft.com/office/drawing/2014/main" id="{CDAC2DE8-0B23-47D4-A121-018184C5D2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222024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4" name="Marcador de texto 48">
            <a:extLst>
              <a:ext uri="{FF2B5EF4-FFF2-40B4-BE49-F238E27FC236}">
                <a16:creationId xmlns:a16="http://schemas.microsoft.com/office/drawing/2014/main" id="{AE8613EE-32F0-4251-809B-6B9907E226C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604944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5" name="Marcador de texto 50">
            <a:extLst>
              <a:ext uri="{FF2B5EF4-FFF2-40B4-BE49-F238E27FC236}">
                <a16:creationId xmlns:a16="http://schemas.microsoft.com/office/drawing/2014/main" id="{6E9683DA-61F6-48A0-9453-C03FB979401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604944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6" name="Marcador de texto 48">
            <a:extLst>
              <a:ext uri="{FF2B5EF4-FFF2-40B4-BE49-F238E27FC236}">
                <a16:creationId xmlns:a16="http://schemas.microsoft.com/office/drawing/2014/main" id="{53C09CD9-E6F6-4AA3-968A-491D1568E73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555230" y="4014522"/>
            <a:ext cx="1181099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7" name="Marcador de texto 50">
            <a:extLst>
              <a:ext uri="{FF2B5EF4-FFF2-40B4-BE49-F238E27FC236}">
                <a16:creationId xmlns:a16="http://schemas.microsoft.com/office/drawing/2014/main" id="{4457D5F2-D7AE-44A9-847A-D20086BCCC2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555230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8" name="Marcador de texto 48">
            <a:extLst>
              <a:ext uri="{FF2B5EF4-FFF2-40B4-BE49-F238E27FC236}">
                <a16:creationId xmlns:a16="http://schemas.microsoft.com/office/drawing/2014/main" id="{4FBE8211-41BE-41C2-B826-94FD55BC0AA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938151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59" name="Marcador de texto 50">
            <a:extLst>
              <a:ext uri="{FF2B5EF4-FFF2-40B4-BE49-F238E27FC236}">
                <a16:creationId xmlns:a16="http://schemas.microsoft.com/office/drawing/2014/main" id="{18C75666-F3E0-4AD7-8C05-FEFFEAE1D10C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938151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0" name="Marcador de texto 48">
            <a:extLst>
              <a:ext uri="{FF2B5EF4-FFF2-40B4-BE49-F238E27FC236}">
                <a16:creationId xmlns:a16="http://schemas.microsoft.com/office/drawing/2014/main" id="{66478F13-D9B8-4439-9B08-804CD6848EB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321072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61" name="Marcador de texto 50">
            <a:extLst>
              <a:ext uri="{FF2B5EF4-FFF2-40B4-BE49-F238E27FC236}">
                <a16:creationId xmlns:a16="http://schemas.microsoft.com/office/drawing/2014/main" id="{08844405-957A-4970-A2B6-D161FED665F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32107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2" name="Marcador de texto 48">
            <a:extLst>
              <a:ext uri="{FF2B5EF4-FFF2-40B4-BE49-F238E27FC236}">
                <a16:creationId xmlns:a16="http://schemas.microsoft.com/office/drawing/2014/main" id="{6F067D31-AE61-48F0-A497-1908DC77F086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0703992" y="4014522"/>
            <a:ext cx="1181098" cy="302186"/>
          </a:xfrm>
        </p:spPr>
        <p:txBody>
          <a:bodyPr lIns="0" rIns="0" rtlCol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EDITAR</a:t>
            </a:r>
          </a:p>
        </p:txBody>
      </p:sp>
      <p:sp>
        <p:nvSpPr>
          <p:cNvPr id="63" name="Marcador de texto 50">
            <a:extLst>
              <a:ext uri="{FF2B5EF4-FFF2-40B4-BE49-F238E27FC236}">
                <a16:creationId xmlns:a16="http://schemas.microsoft.com/office/drawing/2014/main" id="{5B4A526A-A40E-4B7D-94EC-5FDCAD2EAD8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0703992" y="4486178"/>
            <a:ext cx="1182118" cy="1183101"/>
          </a:xfrm>
        </p:spPr>
        <p:txBody>
          <a:bodyPr lIns="0" r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1A67390-01C5-4A4E-AF7F-79E8DB2B2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7572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scala de tiempo tr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Marcador de texto 48">
            <a:extLst>
              <a:ext uri="{FF2B5EF4-FFF2-40B4-BE49-F238E27FC236}">
                <a16:creationId xmlns:a16="http://schemas.microsoft.com/office/drawing/2014/main" id="{14742123-85C4-4775-80AC-721BD7C162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006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1" name="Marcador de texto 50">
            <a:extLst>
              <a:ext uri="{FF2B5EF4-FFF2-40B4-BE49-F238E27FC236}">
                <a16:creationId xmlns:a16="http://schemas.microsoft.com/office/drawing/2014/main" id="{E1001174-581F-41A6-864B-D3BE932C2E4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8006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2" name="Marcador de texto 48">
            <a:extLst>
              <a:ext uri="{FF2B5EF4-FFF2-40B4-BE49-F238E27FC236}">
                <a16:creationId xmlns:a16="http://schemas.microsoft.com/office/drawing/2014/main" id="{2B649793-2AFC-43EE-8172-0EAB326F11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7454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3" name="Marcador de texto 50">
            <a:extLst>
              <a:ext uri="{FF2B5EF4-FFF2-40B4-BE49-F238E27FC236}">
                <a16:creationId xmlns:a16="http://schemas.microsoft.com/office/drawing/2014/main" id="{5B27745F-27CA-45D0-BE8E-A9C3B168F4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7454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4" name="Marcador de texto 48">
            <a:extLst>
              <a:ext uri="{FF2B5EF4-FFF2-40B4-BE49-F238E27FC236}">
                <a16:creationId xmlns:a16="http://schemas.microsoft.com/office/drawing/2014/main" id="{58782C77-F426-4586-AF09-D07E1E8737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697900" y="1776098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5" name="Marcador de texto 50">
            <a:extLst>
              <a:ext uri="{FF2B5EF4-FFF2-40B4-BE49-F238E27FC236}">
                <a16:creationId xmlns:a16="http://schemas.microsoft.com/office/drawing/2014/main" id="{E04DA729-6A59-4BC5-8955-DF4D12F125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97900" y="2111375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6" name="Marcador de texto 48">
            <a:extLst>
              <a:ext uri="{FF2B5EF4-FFF2-40B4-BE49-F238E27FC236}">
                <a16:creationId xmlns:a16="http://schemas.microsoft.com/office/drawing/2014/main" id="{F6AF03D4-E441-4447-876C-A1B030223E2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8006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7" name="Marcador de texto 50">
            <a:extLst>
              <a:ext uri="{FF2B5EF4-FFF2-40B4-BE49-F238E27FC236}">
                <a16:creationId xmlns:a16="http://schemas.microsoft.com/office/drawing/2014/main" id="{679D428E-9700-4E19-8364-70006C3E76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58006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58" name="Marcador de texto 48">
            <a:extLst>
              <a:ext uri="{FF2B5EF4-FFF2-40B4-BE49-F238E27FC236}">
                <a16:creationId xmlns:a16="http://schemas.microsoft.com/office/drawing/2014/main" id="{5B64A0D9-EA5C-4EC1-981A-0FD223A62F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67454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59" name="Marcador de texto 50">
            <a:extLst>
              <a:ext uri="{FF2B5EF4-FFF2-40B4-BE49-F238E27FC236}">
                <a16:creationId xmlns:a16="http://schemas.microsoft.com/office/drawing/2014/main" id="{7F9CD6F4-7AEE-42A4-B26D-96BE3E9003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7454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0" name="Marcador de texto 48">
            <a:extLst>
              <a:ext uri="{FF2B5EF4-FFF2-40B4-BE49-F238E27FC236}">
                <a16:creationId xmlns:a16="http://schemas.microsoft.com/office/drawing/2014/main" id="{82EA5B58-66CC-4197-BAC3-D0A39558DB0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697900" y="2914739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5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1" name="Marcador de texto 50">
            <a:extLst>
              <a:ext uri="{FF2B5EF4-FFF2-40B4-BE49-F238E27FC236}">
                <a16:creationId xmlns:a16="http://schemas.microsoft.com/office/drawing/2014/main" id="{B76C47B4-A585-4CAC-933A-2E6D1938D17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697900" y="3254810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2" name="Marcador de texto 48">
            <a:extLst>
              <a:ext uri="{FF2B5EF4-FFF2-40B4-BE49-F238E27FC236}">
                <a16:creationId xmlns:a16="http://schemas.microsoft.com/office/drawing/2014/main" id="{563D0C18-5125-4D0F-B46D-76AE182B3F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8006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3" name="Marcador de texto 50">
            <a:extLst>
              <a:ext uri="{FF2B5EF4-FFF2-40B4-BE49-F238E27FC236}">
                <a16:creationId xmlns:a16="http://schemas.microsoft.com/office/drawing/2014/main" id="{10634501-CE83-42B9-8572-5C6B7371086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8006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4" name="Marcador de texto 48">
            <a:extLst>
              <a:ext uri="{FF2B5EF4-FFF2-40B4-BE49-F238E27FC236}">
                <a16:creationId xmlns:a16="http://schemas.microsoft.com/office/drawing/2014/main" id="{54844B85-1B28-4340-AA8C-10A0C2A36C9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67454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5" name="Marcador de texto 50">
            <a:extLst>
              <a:ext uri="{FF2B5EF4-FFF2-40B4-BE49-F238E27FC236}">
                <a16:creationId xmlns:a16="http://schemas.microsoft.com/office/drawing/2014/main" id="{31BB84F0-3823-46DB-BCEF-5EF3F8E680C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67454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6" name="Marcador de texto 48">
            <a:extLst>
              <a:ext uri="{FF2B5EF4-FFF2-40B4-BE49-F238E27FC236}">
                <a16:creationId xmlns:a16="http://schemas.microsoft.com/office/drawing/2014/main" id="{D4D4EE7B-E029-47B3-BC18-D53E810711C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97900" y="4057987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6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7" name="Marcador de texto 50">
            <a:extLst>
              <a:ext uri="{FF2B5EF4-FFF2-40B4-BE49-F238E27FC236}">
                <a16:creationId xmlns:a16="http://schemas.microsoft.com/office/drawing/2014/main" id="{C088BE45-14DC-4551-A5FC-93D0BA99188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97900" y="4392591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68" name="Marcador de texto 48">
            <a:extLst>
              <a:ext uri="{FF2B5EF4-FFF2-40B4-BE49-F238E27FC236}">
                <a16:creationId xmlns:a16="http://schemas.microsoft.com/office/drawing/2014/main" id="{120E072F-4FF5-422F-B7FD-BE3DF026010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8006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69" name="Marcador de texto 50">
            <a:extLst>
              <a:ext uri="{FF2B5EF4-FFF2-40B4-BE49-F238E27FC236}">
                <a16:creationId xmlns:a16="http://schemas.microsoft.com/office/drawing/2014/main" id="{E73E6162-F4E3-4F6D-BA12-6B5918E23B8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58006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70" name="Marcador de texto 48">
            <a:extLst>
              <a:ext uri="{FF2B5EF4-FFF2-40B4-BE49-F238E27FC236}">
                <a16:creationId xmlns:a16="http://schemas.microsoft.com/office/drawing/2014/main" id="{C9938F8E-67A2-401C-882C-ED04C7E5224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7454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1" name="Marcador de texto 50">
            <a:extLst>
              <a:ext uri="{FF2B5EF4-FFF2-40B4-BE49-F238E27FC236}">
                <a16:creationId xmlns:a16="http://schemas.microsoft.com/office/drawing/2014/main" id="{E683DBE3-DCA5-4538-A253-E60ED2C4B6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67454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72" name="Marcador de texto 48">
            <a:extLst>
              <a:ext uri="{FF2B5EF4-FFF2-40B4-BE49-F238E27FC236}">
                <a16:creationId xmlns:a16="http://schemas.microsoft.com/office/drawing/2014/main" id="{6F8B9E2C-BE06-4536-A348-4640A2DA1BF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697900" y="5231920"/>
            <a:ext cx="2159000" cy="302186"/>
          </a:xfrm>
        </p:spPr>
        <p:txBody>
          <a:bodyPr rtlCol="0">
            <a:no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es-ES" noProof="0"/>
              <a:t>HAGA CLIC PARA EDITAR</a:t>
            </a:r>
          </a:p>
        </p:txBody>
      </p:sp>
      <p:sp>
        <p:nvSpPr>
          <p:cNvPr id="73" name="Marcador de texto 50">
            <a:extLst>
              <a:ext uri="{FF2B5EF4-FFF2-40B4-BE49-F238E27FC236}">
                <a16:creationId xmlns:a16="http://schemas.microsoft.com/office/drawing/2014/main" id="{B9A57CE7-FAE2-490F-A8F8-402B5F3A744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697900" y="5566524"/>
            <a:ext cx="2179637" cy="706438"/>
          </a:xfrm>
        </p:spPr>
        <p:txBody>
          <a:bodyPr rtlCol="0">
            <a:noAutofit/>
          </a:bodyPr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es-ES" noProof="0"/>
              <a:t>Haga clic para editar el patrón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A611859-7CC8-480B-BA0E-18BB16B3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8316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44">
          <p15:clr>
            <a:srgbClr val="FBAE40"/>
          </p15:clr>
        </p15:guide>
        <p15:guide id="2" pos="5112">
          <p15:clr>
            <a:srgbClr val="FBAE40"/>
          </p15:clr>
        </p15:guide>
        <p15:guide id="4" pos="5256">
          <p15:clr>
            <a:srgbClr val="5ACBF0"/>
          </p15:clr>
        </p15:guide>
        <p15:guide id="5" pos="4968">
          <p15:clr>
            <a:srgbClr val="5ACBF0"/>
          </p15:clr>
        </p15:guide>
        <p15:guide id="6" pos="2688">
          <p15:clr>
            <a:srgbClr val="5ACBF0"/>
          </p15:clr>
        </p15:guide>
        <p15:guide id="7" pos="2400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AA810-4EEC-4D0F-B163-DFC963816F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 rtl="0"/>
            <a:r>
              <a:rPr lang="es-ES_tradnl" dirty="0"/>
              <a:t>Haga clic para editar el estilo de título del patrón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FB6233-FC4F-4628-BA1D-2782F64945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endParaRPr lang="es-ES_tradnl" dirty="0"/>
          </a:p>
        </p:txBody>
      </p:sp>
      <p:sp>
        <p:nvSpPr>
          <p:cNvPr id="7" name="Marcador de posición de número de diapositiva 6">
            <a:extLst>
              <a:ext uri="{FF2B5EF4-FFF2-40B4-BE49-F238E27FC236}">
                <a16:creationId xmlns:a16="http://schemas.microsoft.com/office/drawing/2014/main" id="{F4A1D367-A9C7-46F9-B78E-724D1BEC06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fld id="{83ADE164-D45A-44D8-82C5-2E0962BB70DA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8626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10349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10648964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190B616-241D-4DFE-BC2F-C001ED77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" y="457200"/>
            <a:ext cx="11731752" cy="7589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rtl="0"/>
            <a:r>
              <a:rPr lang="es-ES" noProof="0"/>
              <a:t>HAGA CLIC PARA EDITAR EL ESTILO DEL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AE909E-CC4A-4E51-BC02-B893225D2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0124" y="1825625"/>
            <a:ext cx="117317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3B6EE4-1695-4DD6-9758-84FFE963D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0124" y="63610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Marcador de posición de pie de página 4">
            <a:extLst>
              <a:ext uri="{FF2B5EF4-FFF2-40B4-BE49-F238E27FC236}">
                <a16:creationId xmlns:a16="http://schemas.microsoft.com/office/drawing/2014/main" id="{7B43250D-A8F9-4682-AD84-FD37BCAA6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5652" y="6356350"/>
            <a:ext cx="5820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C5E1A788-841D-41AB-A983-152B6532F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86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43366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5" r:id="rId3"/>
    <p:sldLayoutId id="2147483667" r:id="rId4"/>
    <p:sldLayoutId id="2147483668" r:id="rId5"/>
    <p:sldLayoutId id="2147483669" r:id="rId6"/>
    <p:sldLayoutId id="2147483670" r:id="rId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C5DAEE8F-13E6-4915-A152-10F230F6438C}" type="datetime1">
              <a:rPr lang="es-ES" noProof="0" smtClean="0"/>
              <a:t>30/03/2022</a:t>
            </a:fld>
            <a:endParaRPr lang="es-E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F4DE3823-CC86-4AC6-95C0-DC3ECA80FD88}" type="slidenum">
              <a:rPr lang="es-ES" noProof="0" smtClean="0"/>
              <a:t>‹Nº›</a:t>
            </a:fld>
            <a:endParaRPr lang="es-ES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612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svg"/><Relationship Id="rId11" Type="http://schemas.openxmlformats.org/officeDocument/2006/relationships/image" Target="../media/image4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4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35.png"/><Relationship Id="rId18" Type="http://schemas.openxmlformats.org/officeDocument/2006/relationships/image" Target="../media/image4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sv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8.sv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8.sv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svg"/><Relationship Id="rId19" Type="http://schemas.openxmlformats.org/officeDocument/2006/relationships/image" Target="../media/image4.png"/><Relationship Id="rId4" Type="http://schemas.openxmlformats.org/officeDocument/2006/relationships/image" Target="../media/image26.svg"/><Relationship Id="rId9" Type="http://schemas.openxmlformats.org/officeDocument/2006/relationships/image" Target="../media/image31.png"/><Relationship Id="rId14" Type="http://schemas.openxmlformats.org/officeDocument/2006/relationships/image" Target="../media/image3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7D379150-F6B4-45C8-BE10-6B278AD400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FCF544-A370-4A5D-A95F-CA6E0E7191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EEB3B97-A638-498B-8083-54191CE71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3">
            <a:extLst>
              <a:ext uri="{FF2B5EF4-FFF2-40B4-BE49-F238E27FC236}">
                <a16:creationId xmlns:a16="http://schemas.microsoft.com/office/drawing/2014/main" id="{8E256298-ED6B-49A2-96A5-0865A018D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/>
              <a:t>HITOS DE LA PYME</a:t>
            </a:r>
            <a:endParaRPr lang="en-US" b="1" dirty="0"/>
          </a:p>
        </p:txBody>
      </p:sp>
      <p:sp>
        <p:nvSpPr>
          <p:cNvPr id="27" name="CuadroTexto 14">
            <a:extLst>
              <a:ext uri="{FF2B5EF4-FFF2-40B4-BE49-F238E27FC236}">
                <a16:creationId xmlns:a16="http://schemas.microsoft.com/office/drawing/2014/main" id="{47248C66-EE78-4EDA-AD07-E040B0047DF7}"/>
              </a:ext>
            </a:extLst>
          </p:cNvPr>
          <p:cNvSpPr txBox="1"/>
          <p:nvPr/>
        </p:nvSpPr>
        <p:spPr>
          <a:xfrm>
            <a:off x="1097280" y="2430214"/>
            <a:ext cx="6454987" cy="26606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El desarrollo de toda actividad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conlleva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esfuerzos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estratégicos para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posicionarse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pyme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el mercado,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cuál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cada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vez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es más competitivo y demandante. Por esta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razón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es importante poner en valor todas aquellas acciones y acontecimientos que han llevado a la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pyme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ser lo que es a día de hoy.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Calibri" panose="020F0502020204030204" pitchFamily="34" charset="0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las siguientes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diapositivas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muestran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diferentes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modelos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para la representación de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hitos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empresariales, para que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elija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el que más se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adecúe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su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organización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 a su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estilo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marca.</a:t>
            </a:r>
          </a:p>
        </p:txBody>
      </p:sp>
      <p:pic>
        <p:nvPicPr>
          <p:cNvPr id="19" name="Graphic 18" descr="Business Growth">
            <a:extLst>
              <a:ext uri="{FF2B5EF4-FFF2-40B4-BE49-F238E27FC236}">
                <a16:creationId xmlns:a16="http://schemas.microsoft.com/office/drawing/2014/main" id="{D7CAB455-0632-B8C7-9A42-1FE81A054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20570" y="2084269"/>
            <a:ext cx="3135109" cy="313510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0586F42-1FD5-4C34-B1CB-B0FF371BD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3455777-4C17-4323-A26D-CD6847DEED87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363522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ipse 6">
            <a:extLst>
              <a:ext uri="{FF2B5EF4-FFF2-40B4-BE49-F238E27FC236}">
                <a16:creationId xmlns:a16="http://schemas.microsoft.com/office/drawing/2014/main" id="{65807496-C5CC-447F-B619-323F22AAB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99519" y="2688324"/>
            <a:ext cx="840963" cy="840963"/>
          </a:xfrm>
          <a:prstGeom prst="ellipse">
            <a:avLst/>
          </a:prstGeom>
          <a:solidFill>
            <a:schemeClr val="accent1">
              <a:lumMod val="60000"/>
              <a:lumOff val="4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FF1881B7-2C83-4EEC-9B49-173395A3F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247518" y="2688324"/>
            <a:ext cx="840963" cy="840963"/>
          </a:xfrm>
          <a:prstGeom prst="ellipse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BC4B4EEA-C4AC-44FD-A69B-008A1CDDA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1519" y="2688324"/>
            <a:ext cx="840963" cy="840963"/>
          </a:xfrm>
          <a:prstGeom prst="ellipse">
            <a:avLst/>
          </a:prstGeom>
          <a:solidFill>
            <a:schemeClr val="accent1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146B637-4021-488D-8D76-50643F5E5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98662" y="2688324"/>
            <a:ext cx="840963" cy="84096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cxnSp>
        <p:nvCxnSpPr>
          <p:cNvPr id="55" name="Conector recto 54" descr="escala de tiempo">
            <a:extLst>
              <a:ext uri="{FF2B5EF4-FFF2-40B4-BE49-F238E27FC236}">
                <a16:creationId xmlns:a16="http://schemas.microsoft.com/office/drawing/2014/main" id="{03EF01C1-5F44-4071-A9AA-CE6ADA1A5F59}"/>
              </a:ext>
            </a:extLst>
          </p:cNvPr>
          <p:cNvCxnSpPr>
            <a:cxnSpLocks/>
            <a:stCxn id="52" idx="6"/>
            <a:endCxn id="17" idx="2"/>
          </p:cNvCxnSpPr>
          <p:nvPr/>
        </p:nvCxnSpPr>
        <p:spPr>
          <a:xfrm flipH="1">
            <a:off x="1434661" y="3832555"/>
            <a:ext cx="93178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lipse 16" descr="marcadores de escala de tiempo">
            <a:extLst>
              <a:ext uri="{FF2B5EF4-FFF2-40B4-BE49-F238E27FC236}">
                <a16:creationId xmlns:a16="http://schemas.microsoft.com/office/drawing/2014/main" id="{685160D7-D23E-4878-8060-E663BA970B55}"/>
              </a:ext>
            </a:extLst>
          </p:cNvPr>
          <p:cNvSpPr/>
          <p:nvPr/>
        </p:nvSpPr>
        <p:spPr>
          <a:xfrm>
            <a:off x="1434661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39" name="Elipse 38" descr="marcadores de escala de tiempo">
            <a:extLst>
              <a:ext uri="{FF2B5EF4-FFF2-40B4-BE49-F238E27FC236}">
                <a16:creationId xmlns:a16="http://schemas.microsoft.com/office/drawing/2014/main" id="{D71B5693-DD1D-45E8-899F-7698F4F9E0CB}"/>
              </a:ext>
            </a:extLst>
          </p:cNvPr>
          <p:cNvSpPr/>
          <p:nvPr/>
        </p:nvSpPr>
        <p:spPr>
          <a:xfrm>
            <a:off x="4487518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9" name="Elipse 48" descr="marcadores de escala de tiempo">
            <a:extLst>
              <a:ext uri="{FF2B5EF4-FFF2-40B4-BE49-F238E27FC236}">
                <a16:creationId xmlns:a16="http://schemas.microsoft.com/office/drawing/2014/main" id="{5B5DE130-A1BB-4953-B61E-0F2854B4BF5A}"/>
              </a:ext>
            </a:extLst>
          </p:cNvPr>
          <p:cNvSpPr/>
          <p:nvPr/>
        </p:nvSpPr>
        <p:spPr>
          <a:xfrm>
            <a:off x="7535518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52" name="Elipse 51" descr="marcadores de escala de tiempo">
            <a:extLst>
              <a:ext uri="{FF2B5EF4-FFF2-40B4-BE49-F238E27FC236}">
                <a16:creationId xmlns:a16="http://schemas.microsoft.com/office/drawing/2014/main" id="{800A5842-C1EA-4797-9271-15E9E00DB4E5}"/>
              </a:ext>
            </a:extLst>
          </p:cNvPr>
          <p:cNvSpPr/>
          <p:nvPr/>
        </p:nvSpPr>
        <p:spPr>
          <a:xfrm>
            <a:off x="10583517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23" name="Marcador de posición de imagen 22" descr="Aula de clases contorno">
            <a:extLst>
              <a:ext uri="{FF2B5EF4-FFF2-40B4-BE49-F238E27FC236}">
                <a16:creationId xmlns:a16="http://schemas.microsoft.com/office/drawing/2014/main" id="{328809D6-74EB-4AE9-A789-42A189ABA20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89" r="89"/>
          <a:stretch/>
        </p:blipFill>
        <p:spPr>
          <a:xfrm>
            <a:off x="1101869" y="2672113"/>
            <a:ext cx="887413" cy="889000"/>
          </a:xfrm>
        </p:spPr>
      </p:pic>
      <p:pic>
        <p:nvPicPr>
          <p:cNvPr id="37" name="Marcador de posición de imagen 36" descr="Ciudad contorno">
            <a:extLst>
              <a:ext uri="{FF2B5EF4-FFF2-40B4-BE49-F238E27FC236}">
                <a16:creationId xmlns:a16="http://schemas.microsoft.com/office/drawing/2014/main" id="{808BB55A-E218-4F23-8F36-9631520FC9E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89" r="89"/>
          <a:stretch/>
        </p:blipFill>
        <p:spPr>
          <a:xfrm>
            <a:off x="4149869" y="2625778"/>
            <a:ext cx="887413" cy="889000"/>
          </a:xfrm>
        </p:spPr>
      </p:pic>
      <p:pic>
        <p:nvPicPr>
          <p:cNvPr id="50" name="Marcador de posición de imagen 49" descr="Cara con máscara contorno">
            <a:extLst>
              <a:ext uri="{FF2B5EF4-FFF2-40B4-BE49-F238E27FC236}">
                <a16:creationId xmlns:a16="http://schemas.microsoft.com/office/drawing/2014/main" id="{8FAF4296-69A8-4B30-9839-88B54712291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89" r="89"/>
          <a:stretch/>
        </p:blipFill>
        <p:spPr>
          <a:xfrm>
            <a:off x="7175408" y="2664305"/>
            <a:ext cx="887413" cy="889000"/>
          </a:xfrm>
        </p:spPr>
      </p:pic>
      <p:pic>
        <p:nvPicPr>
          <p:cNvPr id="41" name="Marcador de posición de imagen 40" descr="Avión con relleno sólido">
            <a:extLst>
              <a:ext uri="{FF2B5EF4-FFF2-40B4-BE49-F238E27FC236}">
                <a16:creationId xmlns:a16="http://schemas.microsoft.com/office/drawing/2014/main" id="{62F99FB0-410C-43BA-A2EB-190B8F5F34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89" r="89"/>
          <a:stretch/>
        </p:blipFill>
        <p:spPr>
          <a:xfrm>
            <a:off x="10245747" y="2625778"/>
            <a:ext cx="887413" cy="889000"/>
          </a:xfrm>
        </p:spPr>
      </p:pic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83413A59-8009-405C-B473-F659F4B46E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793FFC51-169D-49BB-A779-7EFB4D82AD2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F62FF5CE-711D-42E8-B7EA-B1A1F77253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6433887D-8F27-4450-A714-B160672FA7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4E091A31-7866-4F47-B0CF-3293835EEDE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es-ES" b="1" dirty="0">
                <a:latin typeface="+mj-lt"/>
              </a:rPr>
              <a:t>Hito</a:t>
            </a:r>
          </a:p>
          <a:p>
            <a:pPr rtl="0"/>
            <a:endParaRPr lang="es-ES" dirty="0"/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B350F797-AA8E-422D-B1BE-31919E5E85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/>
          <a:p>
            <a:pPr rtl="0"/>
            <a:r>
              <a:rPr lang="es-ES" b="1" dirty="0">
                <a:latin typeface="+mj-lt"/>
              </a:rPr>
              <a:t>Hito</a:t>
            </a:r>
          </a:p>
          <a:p>
            <a:pPr rtl="0"/>
            <a:endParaRPr lang="es-ES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4A642F3E-3C03-4E20-ABCA-E003162FC0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rtlCol="0"/>
          <a:lstStyle/>
          <a:p>
            <a:pPr rtl="0"/>
            <a:r>
              <a:rPr lang="es-ES" b="1" dirty="0">
                <a:latin typeface="+mj-lt"/>
              </a:rPr>
              <a:t>Hito</a:t>
            </a:r>
          </a:p>
        </p:txBody>
      </p:sp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77D8C714-BC59-4848-A254-B9834EBACE4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pPr rtl="0"/>
            <a:r>
              <a:rPr lang="es-ES" b="1" dirty="0">
                <a:latin typeface="+mj-lt"/>
              </a:rPr>
              <a:t>Hito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04827BC-1867-4AEF-8917-48108BFA2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082" y="288585"/>
            <a:ext cx="10399324" cy="1450757"/>
          </a:xfrm>
        </p:spPr>
        <p:txBody>
          <a:bodyPr rtlCol="0">
            <a:normAutofit/>
          </a:bodyPr>
          <a:lstStyle/>
          <a:p>
            <a:pPr rtl="0"/>
            <a:r>
              <a:rPr lang="es-ES" sz="4300" b="1" dirty="0"/>
              <a:t>Cronología de acontecimientos empresariales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D5D77AC5-DFB4-4097-A860-194DDC4DB4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CD45C38E-90EC-4720-89CD-B11284FBADAB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67331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ipse 8">
            <a:extLst>
              <a:ext uri="{FF2B5EF4-FFF2-40B4-BE49-F238E27FC236}">
                <a16:creationId xmlns:a16="http://schemas.microsoft.com/office/drawing/2014/main" id="{24EBDD5F-FF94-487A-BBC4-E50423E8D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75689" y="4286687"/>
            <a:ext cx="840963" cy="840963"/>
          </a:xfrm>
          <a:prstGeom prst="ellipse">
            <a:avLst/>
          </a:prstGeom>
          <a:solidFill>
            <a:srgbClr val="CCFF99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72DC97EE-1C75-4EFE-ACC8-71559A6A3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820945" y="5462168"/>
            <a:ext cx="840963" cy="840963"/>
          </a:xfrm>
          <a:prstGeom prst="ellipse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13E02964-43CD-4CA8-922C-AC4CE887F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71764" y="2566758"/>
            <a:ext cx="840963" cy="840963"/>
          </a:xfrm>
          <a:prstGeom prst="ellipse">
            <a:avLst/>
          </a:prstGeom>
          <a:solidFill>
            <a:srgbClr val="00FF99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2003C6E1-DAB0-406D-A0FE-AD4258B4F7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60044" y="2566757"/>
            <a:ext cx="840963" cy="840963"/>
          </a:xfrm>
          <a:prstGeom prst="ellipse">
            <a:avLst/>
          </a:prstGeom>
          <a:solidFill>
            <a:srgbClr val="66FF99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FB944EB2-487B-450A-8932-B48B6A944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90723" y="4286688"/>
            <a:ext cx="840963" cy="840963"/>
          </a:xfrm>
          <a:prstGeom prst="ellipse">
            <a:avLst/>
          </a:prstGeom>
          <a:solidFill>
            <a:srgbClr val="CCFF66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463A44AD-2E4C-4AC0-B897-B75DA4A35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97141" y="547522"/>
            <a:ext cx="840963" cy="840963"/>
          </a:xfrm>
          <a:prstGeom prst="ellipse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grpSp>
        <p:nvGrpSpPr>
          <p:cNvPr id="43" name="Grupo 42" descr="escala de tiempo">
            <a:extLst>
              <a:ext uri="{FF2B5EF4-FFF2-40B4-BE49-F238E27FC236}">
                <a16:creationId xmlns:a16="http://schemas.microsoft.com/office/drawing/2014/main" id="{915DE441-0B8B-4BCE-8E3B-4246BC09E7A1}"/>
              </a:ext>
            </a:extLst>
          </p:cNvPr>
          <p:cNvGrpSpPr/>
          <p:nvPr/>
        </p:nvGrpSpPr>
        <p:grpSpPr>
          <a:xfrm>
            <a:off x="976547" y="1458965"/>
            <a:ext cx="10278189" cy="5752254"/>
            <a:chOff x="976547" y="1458965"/>
            <a:chExt cx="10278189" cy="5752254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76FAB540-C491-4F6D-A6FE-A267705EEA5B}"/>
                </a:ext>
              </a:extLst>
            </p:cNvPr>
            <p:cNvGrpSpPr/>
            <p:nvPr/>
          </p:nvGrpSpPr>
          <p:grpSpPr>
            <a:xfrm rot="5400000" flipH="1">
              <a:off x="9555848" y="2219844"/>
              <a:ext cx="1624126" cy="1773651"/>
              <a:chOff x="6415077" y="1171530"/>
              <a:chExt cx="1890380" cy="1890380"/>
            </a:xfrm>
          </p:grpSpPr>
          <p:sp>
            <p:nvSpPr>
              <p:cNvPr id="10" name="Arco 9">
                <a:extLst>
                  <a:ext uri="{FF2B5EF4-FFF2-40B4-BE49-F238E27FC236}">
                    <a16:creationId xmlns:a16="http://schemas.microsoft.com/office/drawing/2014/main" id="{8065E7CB-23F1-435F-AF44-714D3ED3AEEC}"/>
                  </a:ext>
                </a:extLst>
              </p:cNvPr>
              <p:cNvSpPr/>
              <p:nvPr/>
            </p:nvSpPr>
            <p:spPr>
              <a:xfrm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1" name="Arco 10">
                <a:extLst>
                  <a:ext uri="{FF2B5EF4-FFF2-40B4-BE49-F238E27FC236}">
                    <a16:creationId xmlns:a16="http://schemas.microsoft.com/office/drawing/2014/main" id="{35E4FBCD-37DC-40E0-9AC8-B2466900D8BE}"/>
                  </a:ext>
                </a:extLst>
              </p:cNvPr>
              <p:cNvSpPr/>
              <p:nvPr/>
            </p:nvSpPr>
            <p:spPr>
              <a:xfrm flipH="1"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grpSp>
          <p:nvGrpSpPr>
            <p:cNvPr id="46" name="Grupo 45">
              <a:extLst>
                <a:ext uri="{FF2B5EF4-FFF2-40B4-BE49-F238E27FC236}">
                  <a16:creationId xmlns:a16="http://schemas.microsoft.com/office/drawing/2014/main" id="{5CFEE95A-087F-4F9C-876F-9F92595763B6}"/>
                </a:ext>
              </a:extLst>
            </p:cNvPr>
            <p:cNvGrpSpPr/>
            <p:nvPr/>
          </p:nvGrpSpPr>
          <p:grpSpPr>
            <a:xfrm rot="16200000" flipH="1">
              <a:off x="1051310" y="3843465"/>
              <a:ext cx="1624126" cy="1773651"/>
              <a:chOff x="6415077" y="1171530"/>
              <a:chExt cx="1890380" cy="1890380"/>
            </a:xfrm>
          </p:grpSpPr>
          <p:sp>
            <p:nvSpPr>
              <p:cNvPr id="47" name="Arco 46">
                <a:extLst>
                  <a:ext uri="{FF2B5EF4-FFF2-40B4-BE49-F238E27FC236}">
                    <a16:creationId xmlns:a16="http://schemas.microsoft.com/office/drawing/2014/main" id="{0BEF374B-D633-4C49-A916-320DB8732251}"/>
                  </a:ext>
                </a:extLst>
              </p:cNvPr>
              <p:cNvSpPr/>
              <p:nvPr/>
            </p:nvSpPr>
            <p:spPr>
              <a:xfrm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48" name="Arco 47">
                <a:extLst>
                  <a:ext uri="{FF2B5EF4-FFF2-40B4-BE49-F238E27FC236}">
                    <a16:creationId xmlns:a16="http://schemas.microsoft.com/office/drawing/2014/main" id="{7EA3C2CD-982C-4EAD-AF27-8F363D90EDB9}"/>
                  </a:ext>
                </a:extLst>
              </p:cNvPr>
              <p:cNvSpPr/>
              <p:nvPr/>
            </p:nvSpPr>
            <p:spPr>
              <a:xfrm flipH="1"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sp>
          <p:nvSpPr>
            <p:cNvPr id="7" name="Arco 6">
              <a:extLst>
                <a:ext uri="{FF2B5EF4-FFF2-40B4-BE49-F238E27FC236}">
                  <a16:creationId xmlns:a16="http://schemas.microsoft.com/office/drawing/2014/main" id="{AF71C86D-5144-4D25-B6A2-918DC4160A1F}"/>
                </a:ext>
              </a:extLst>
            </p:cNvPr>
            <p:cNvSpPr/>
            <p:nvPr/>
          </p:nvSpPr>
          <p:spPr>
            <a:xfrm rot="16200000" flipH="1">
              <a:off x="1705996" y="1478703"/>
              <a:ext cx="834433" cy="794957"/>
            </a:xfrm>
            <a:custGeom>
              <a:avLst/>
              <a:gdLst>
                <a:gd name="connsiteX0" fmla="*/ 834432 w 1668865"/>
                <a:gd name="connsiteY0" fmla="*/ 0 h 1589914"/>
                <a:gd name="connsiteX1" fmla="*/ 1668865 w 1668865"/>
                <a:gd name="connsiteY1" fmla="*/ 794957 h 1589914"/>
                <a:gd name="connsiteX2" fmla="*/ 834433 w 1668865"/>
                <a:gd name="connsiteY2" fmla="*/ 794957 h 1589914"/>
                <a:gd name="connsiteX3" fmla="*/ 834432 w 1668865"/>
                <a:gd name="connsiteY3" fmla="*/ 0 h 1589914"/>
                <a:gd name="connsiteX0" fmla="*/ 834432 w 1668865"/>
                <a:gd name="connsiteY0" fmla="*/ 0 h 1589914"/>
                <a:gd name="connsiteX1" fmla="*/ 1668865 w 1668865"/>
                <a:gd name="connsiteY1" fmla="*/ 794957 h 1589914"/>
                <a:gd name="connsiteX0" fmla="*/ 0 w 834433"/>
                <a:gd name="connsiteY0" fmla="*/ 0 h 794957"/>
                <a:gd name="connsiteX1" fmla="*/ 834433 w 834433"/>
                <a:gd name="connsiteY1" fmla="*/ 794957 h 794957"/>
                <a:gd name="connsiteX2" fmla="*/ 1 w 834433"/>
                <a:gd name="connsiteY2" fmla="*/ 794957 h 794957"/>
                <a:gd name="connsiteX3" fmla="*/ 0 w 834433"/>
                <a:gd name="connsiteY3" fmla="*/ 0 h 794957"/>
                <a:gd name="connsiteX0" fmla="*/ 64295 w 834433"/>
                <a:gd name="connsiteY0" fmla="*/ 0 h 794957"/>
                <a:gd name="connsiteX1" fmla="*/ 834433 w 834433"/>
                <a:gd name="connsiteY1" fmla="*/ 794957 h 794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4433" h="794957" stroke="0" extrusionOk="0">
                  <a:moveTo>
                    <a:pt x="0" y="0"/>
                  </a:moveTo>
                  <a:cubicBezTo>
                    <a:pt x="460845" y="0"/>
                    <a:pt x="834433" y="355914"/>
                    <a:pt x="834433" y="794957"/>
                  </a:cubicBezTo>
                  <a:lnTo>
                    <a:pt x="1" y="794957"/>
                  </a:lnTo>
                  <a:cubicBezTo>
                    <a:pt x="1" y="529971"/>
                    <a:pt x="0" y="264986"/>
                    <a:pt x="0" y="0"/>
                  </a:cubicBezTo>
                  <a:close/>
                </a:path>
                <a:path w="834433" h="794957" fill="none">
                  <a:moveTo>
                    <a:pt x="64295" y="0"/>
                  </a:moveTo>
                  <a:cubicBezTo>
                    <a:pt x="525140" y="0"/>
                    <a:pt x="834433" y="355914"/>
                    <a:pt x="834433" y="794957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sp>
          <p:nvSpPr>
            <p:cNvPr id="13" name="Arco 12">
              <a:extLst>
                <a:ext uri="{FF2B5EF4-FFF2-40B4-BE49-F238E27FC236}">
                  <a16:creationId xmlns:a16="http://schemas.microsoft.com/office/drawing/2014/main" id="{5507F1A1-1EB3-4835-A723-6E0CC155369B}"/>
                </a:ext>
              </a:extLst>
            </p:cNvPr>
            <p:cNvSpPr/>
            <p:nvPr/>
          </p:nvSpPr>
          <p:spPr>
            <a:xfrm rot="5400000" flipH="1">
              <a:off x="5908738" y="5581830"/>
              <a:ext cx="1668865" cy="158991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/>
              <a:endParaRPr lang="es-ES"/>
            </a:p>
          </p:txBody>
        </p: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A91AC131-C2D0-4567-9511-EA65CA7EE2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89536" y="2293398"/>
              <a:ext cx="78959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cto 58">
              <a:extLst>
                <a:ext uri="{FF2B5EF4-FFF2-40B4-BE49-F238E27FC236}">
                  <a16:creationId xmlns:a16="http://schemas.microsoft.com/office/drawing/2014/main" id="{CA0A091F-631C-4120-B174-67D45A6A13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9703" y="3918227"/>
              <a:ext cx="853579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ector recto 60">
              <a:extLst>
                <a:ext uri="{FF2B5EF4-FFF2-40B4-BE49-F238E27FC236}">
                  <a16:creationId xmlns:a16="http://schemas.microsoft.com/office/drawing/2014/main" id="{9BF890A1-93BF-4879-9ED9-E25DBB7E6053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 flipV="1">
              <a:off x="1849705" y="5542113"/>
              <a:ext cx="4893466" cy="2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Marcador de posición de imagen 49" descr="Buena idea con relleno sólido">
            <a:extLst>
              <a:ext uri="{FF2B5EF4-FFF2-40B4-BE49-F238E27FC236}">
                <a16:creationId xmlns:a16="http://schemas.microsoft.com/office/drawing/2014/main" id="{BC1A8F56-CD55-494E-91FC-4D0C55EE3922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29239" y="536312"/>
            <a:ext cx="887413" cy="887413"/>
          </a:xfrm>
        </p:spPr>
      </p:pic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6C25C378-80FF-4681-8B38-CD93033F258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8" name="Marcador de texto 37">
            <a:extLst>
              <a:ext uri="{FF2B5EF4-FFF2-40B4-BE49-F238E27FC236}">
                <a16:creationId xmlns:a16="http://schemas.microsoft.com/office/drawing/2014/main" id="{BA655D06-4225-4A2B-AEF8-4E2C18FE017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pic>
        <p:nvPicPr>
          <p:cNvPr id="52" name="Marcador de posición de imagen 51" descr="Gráfico de barras con relleno sólido">
            <a:extLst>
              <a:ext uri="{FF2B5EF4-FFF2-40B4-BE49-F238E27FC236}">
                <a16:creationId xmlns:a16="http://schemas.microsoft.com/office/drawing/2014/main" id="{05183537-C2C3-43F6-935E-27E647202486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89" r="89"/>
          <a:stretch/>
        </p:blipFill>
        <p:spPr>
          <a:xfrm>
            <a:off x="3105723" y="2535418"/>
            <a:ext cx="887413" cy="889000"/>
          </a:xfrm>
        </p:spPr>
      </p:pic>
      <p:sp>
        <p:nvSpPr>
          <p:cNvPr id="45" name="Marcador de texto 44">
            <a:extLst>
              <a:ext uri="{FF2B5EF4-FFF2-40B4-BE49-F238E27FC236}">
                <a16:creationId xmlns:a16="http://schemas.microsoft.com/office/drawing/2014/main" id="{C9B9DFF3-1270-46CD-83D5-5C0F3710735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2" name="Marcador de texto 31">
            <a:extLst>
              <a:ext uri="{FF2B5EF4-FFF2-40B4-BE49-F238E27FC236}">
                <a16:creationId xmlns:a16="http://schemas.microsoft.com/office/drawing/2014/main" id="{0788CAD0-F091-43AE-9E0B-C44D9BCFFDBD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pic>
        <p:nvPicPr>
          <p:cNvPr id="57" name="Marcador de posición de imagen 56" descr="Blog contorno">
            <a:extLst>
              <a:ext uri="{FF2B5EF4-FFF2-40B4-BE49-F238E27FC236}">
                <a16:creationId xmlns:a16="http://schemas.microsoft.com/office/drawing/2014/main" id="{A83112AD-B949-4C0B-B56E-D32DC625D856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89" r="89"/>
          <a:stretch/>
        </p:blipFill>
        <p:spPr>
          <a:xfrm>
            <a:off x="7823546" y="2561281"/>
            <a:ext cx="887413" cy="889000"/>
          </a:xfr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88CA8C-F8B5-45B2-8FCA-3A6F8DF40E92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073552" y="2947712"/>
            <a:ext cx="2138339" cy="601662"/>
          </a:xfrm>
        </p:spPr>
        <p:txBody>
          <a:bodyPr rtlCol="0"/>
          <a:lstStyle/>
          <a:p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30E64BD-FC67-4B26-8FED-8E078A3CF22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pic>
        <p:nvPicPr>
          <p:cNvPr id="55" name="Marcador de posición de imagen 54" descr="Reseña de cliente contorno">
            <a:extLst>
              <a:ext uri="{FF2B5EF4-FFF2-40B4-BE49-F238E27FC236}">
                <a16:creationId xmlns:a16="http://schemas.microsoft.com/office/drawing/2014/main" id="{FBE14225-80F2-406E-9F56-CBFC89FC7CDF}"/>
              </a:ext>
            </a:extLst>
          </p:cNvPr>
          <p:cNvPicPr>
            <a:picLocks noGrp="1" noChangeAspect="1"/>
          </p:cNvPicPr>
          <p:nvPr>
            <p:ph type="pic" sz="quarter" idx="46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89" r="89"/>
          <a:stretch/>
        </p:blipFill>
        <p:spPr>
          <a:xfrm>
            <a:off x="1247471" y="4192375"/>
            <a:ext cx="887413" cy="889000"/>
          </a:xfrm>
        </p:spPr>
      </p:pic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797D2850-98E7-4919-B0CF-C3FCCCD1B00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68A0F53B-4BED-46EF-9057-6334F372F67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pic>
        <p:nvPicPr>
          <p:cNvPr id="60" name="Marcador de posición de imagen 59" descr="Éxito de grupo con relleno sólido">
            <a:extLst>
              <a:ext uri="{FF2B5EF4-FFF2-40B4-BE49-F238E27FC236}">
                <a16:creationId xmlns:a16="http://schemas.microsoft.com/office/drawing/2014/main" id="{6592CDC9-FA33-4CCA-A716-E0EB2D714F58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89" r="89"/>
          <a:stretch/>
        </p:blipFill>
        <p:spPr>
          <a:xfrm>
            <a:off x="5567497" y="4238652"/>
            <a:ext cx="887413" cy="889000"/>
          </a:xfrm>
        </p:spPr>
      </p:pic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C6B23F16-63C4-4CE4-9CB8-640B2DFFBE56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2" name="Marcador de texto 21">
            <a:extLst>
              <a:ext uri="{FF2B5EF4-FFF2-40B4-BE49-F238E27FC236}">
                <a16:creationId xmlns:a16="http://schemas.microsoft.com/office/drawing/2014/main" id="{40B357ED-D4DE-4947-9921-0142523A768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DA19BD99-1FDD-406D-B94B-E97493647B4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 rtlCol="0"/>
          <a:lstStyle/>
          <a:p>
            <a:r>
              <a:rPr lang="es-ES" sz="1100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8" name="Marcador de texto 27">
            <a:extLst>
              <a:ext uri="{FF2B5EF4-FFF2-40B4-BE49-F238E27FC236}">
                <a16:creationId xmlns:a16="http://schemas.microsoft.com/office/drawing/2014/main" id="{2F5D9E13-3778-4E76-95F1-32465C1D6C90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9A225BA5-9FA7-4106-AC33-85F2D35EC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1156" y="490447"/>
            <a:ext cx="8120901" cy="1221147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b="1" dirty="0"/>
              <a:t>Cronología de acontecimientos empresariales</a:t>
            </a:r>
          </a:p>
        </p:txBody>
      </p:sp>
      <p:sp>
        <p:nvSpPr>
          <p:cNvPr id="54" name="Elipse 53" descr="marcadores de escala de tiempo">
            <a:extLst>
              <a:ext uri="{FF2B5EF4-FFF2-40B4-BE49-F238E27FC236}">
                <a16:creationId xmlns:a16="http://schemas.microsoft.com/office/drawing/2014/main" id="{860921B8-3D91-48AB-A236-95079DA8AD01}"/>
              </a:ext>
            </a:extLst>
          </p:cNvPr>
          <p:cNvSpPr/>
          <p:nvPr/>
        </p:nvSpPr>
        <p:spPr>
          <a:xfrm>
            <a:off x="1656253" y="1528909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5" name="Elipse 104" descr="marcadores de escala de tiempo">
            <a:extLst>
              <a:ext uri="{FF2B5EF4-FFF2-40B4-BE49-F238E27FC236}">
                <a16:creationId xmlns:a16="http://schemas.microsoft.com/office/drawing/2014/main" id="{E92417A0-A309-465F-88E7-0DED361313C1}"/>
              </a:ext>
            </a:extLst>
          </p:cNvPr>
          <p:cNvSpPr/>
          <p:nvPr/>
        </p:nvSpPr>
        <p:spPr>
          <a:xfrm>
            <a:off x="7496099" y="6260493"/>
            <a:ext cx="146226" cy="140775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6" name="Elipse 105" descr="marcadores de escala de tiempo">
            <a:extLst>
              <a:ext uri="{FF2B5EF4-FFF2-40B4-BE49-F238E27FC236}">
                <a16:creationId xmlns:a16="http://schemas.microsoft.com/office/drawing/2014/main" id="{9E78D0A5-5816-4D38-925E-3537C6B2CF07}"/>
              </a:ext>
            </a:extLst>
          </p:cNvPr>
          <p:cNvSpPr/>
          <p:nvPr/>
        </p:nvSpPr>
        <p:spPr>
          <a:xfrm>
            <a:off x="9081504" y="2210200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8" name="Elipse 107" descr="marcadores de escala de tiempo">
            <a:extLst>
              <a:ext uri="{FF2B5EF4-FFF2-40B4-BE49-F238E27FC236}">
                <a16:creationId xmlns:a16="http://schemas.microsoft.com/office/drawing/2014/main" id="{857D08D2-A1C9-489D-8348-CFB47CDE3AB1}"/>
              </a:ext>
            </a:extLst>
          </p:cNvPr>
          <p:cNvSpPr/>
          <p:nvPr/>
        </p:nvSpPr>
        <p:spPr>
          <a:xfrm>
            <a:off x="4499321" y="2210200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10" name="Elipse 109" descr="marcadores de escala de tiempo">
            <a:extLst>
              <a:ext uri="{FF2B5EF4-FFF2-40B4-BE49-F238E27FC236}">
                <a16:creationId xmlns:a16="http://schemas.microsoft.com/office/drawing/2014/main" id="{19A80ABD-E90D-411F-BF88-7E1ED68E1846}"/>
              </a:ext>
            </a:extLst>
          </p:cNvPr>
          <p:cNvSpPr/>
          <p:nvPr/>
        </p:nvSpPr>
        <p:spPr>
          <a:xfrm>
            <a:off x="2665717" y="3835862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11" name="Elipse 110" descr="marcadores de escala de tiempo">
            <a:extLst>
              <a:ext uri="{FF2B5EF4-FFF2-40B4-BE49-F238E27FC236}">
                <a16:creationId xmlns:a16="http://schemas.microsoft.com/office/drawing/2014/main" id="{467F323A-16F5-4015-85F9-EED889A6702A}"/>
              </a:ext>
            </a:extLst>
          </p:cNvPr>
          <p:cNvSpPr/>
          <p:nvPr/>
        </p:nvSpPr>
        <p:spPr>
          <a:xfrm>
            <a:off x="6884455" y="3835862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49" name="Graphique 71" descr="Bullseye">
            <a:extLst>
              <a:ext uri="{FF2B5EF4-FFF2-40B4-BE49-F238E27FC236}">
                <a16:creationId xmlns:a16="http://schemas.microsoft.com/office/drawing/2014/main" id="{E69EFAA1-7DF5-4E13-9898-5E513677927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797719" y="5462168"/>
            <a:ext cx="887413" cy="887413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5039FE45-078F-418B-AB36-D9DD529824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DBDC604C-D860-4B35-895F-6DE91795935A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6730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 descr="escala de tiempo">
            <a:extLst>
              <a:ext uri="{FF2B5EF4-FFF2-40B4-BE49-F238E27FC236}">
                <a16:creationId xmlns:a16="http://schemas.microsoft.com/office/drawing/2014/main" id="{83532B1B-6F65-43E8-93A9-7C8923238520}"/>
              </a:ext>
            </a:extLst>
          </p:cNvPr>
          <p:cNvGrpSpPr/>
          <p:nvPr/>
        </p:nvGrpSpPr>
        <p:grpSpPr>
          <a:xfrm>
            <a:off x="228601" y="485723"/>
            <a:ext cx="11633199" cy="6372277"/>
            <a:chOff x="228601" y="485723"/>
            <a:chExt cx="11633199" cy="6372277"/>
          </a:xfrm>
        </p:grpSpPr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76FAB540-C491-4F6D-A6FE-A267705EEA5B}"/>
                </a:ext>
              </a:extLst>
            </p:cNvPr>
            <p:cNvGrpSpPr/>
            <p:nvPr/>
          </p:nvGrpSpPr>
          <p:grpSpPr>
            <a:xfrm rot="5400000" flipH="1">
              <a:off x="10012548" y="2066363"/>
              <a:ext cx="1691026" cy="2007478"/>
              <a:chOff x="6415077" y="1171530"/>
              <a:chExt cx="1890380" cy="1890380"/>
            </a:xfrm>
          </p:grpSpPr>
          <p:sp>
            <p:nvSpPr>
              <p:cNvPr id="10" name="Arco 9">
                <a:extLst>
                  <a:ext uri="{FF2B5EF4-FFF2-40B4-BE49-F238E27FC236}">
                    <a16:creationId xmlns:a16="http://schemas.microsoft.com/office/drawing/2014/main" id="{8065E7CB-23F1-435F-AF44-714D3ED3AEEC}"/>
                  </a:ext>
                </a:extLst>
              </p:cNvPr>
              <p:cNvSpPr/>
              <p:nvPr/>
            </p:nvSpPr>
            <p:spPr>
              <a:xfrm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sp>
            <p:nvSpPr>
              <p:cNvPr id="11" name="Arco 10">
                <a:extLst>
                  <a:ext uri="{FF2B5EF4-FFF2-40B4-BE49-F238E27FC236}">
                    <a16:creationId xmlns:a16="http://schemas.microsoft.com/office/drawing/2014/main" id="{35E4FBCD-37DC-40E0-9AC8-B2466900D8BE}"/>
                  </a:ext>
                </a:extLst>
              </p:cNvPr>
              <p:cNvSpPr/>
              <p:nvPr/>
            </p:nvSpPr>
            <p:spPr>
              <a:xfrm flipH="1">
                <a:off x="6415077" y="1171530"/>
                <a:ext cx="1890380" cy="189038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</p:grp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7B75C7B1-766D-4711-8CB1-1D3AD4142E3F}"/>
                </a:ext>
              </a:extLst>
            </p:cNvPr>
            <p:cNvGrpSpPr/>
            <p:nvPr/>
          </p:nvGrpSpPr>
          <p:grpSpPr>
            <a:xfrm>
              <a:off x="228601" y="485723"/>
              <a:ext cx="10649366" cy="6372277"/>
              <a:chOff x="228601" y="485723"/>
              <a:chExt cx="10649366" cy="6372277"/>
            </a:xfrm>
          </p:grpSpPr>
          <p:sp>
            <p:nvSpPr>
              <p:cNvPr id="7" name="Arco 6">
                <a:extLst>
                  <a:ext uri="{FF2B5EF4-FFF2-40B4-BE49-F238E27FC236}">
                    <a16:creationId xmlns:a16="http://schemas.microsoft.com/office/drawing/2014/main" id="{AF71C86D-5144-4D25-B6A2-918DC4160A1F}"/>
                  </a:ext>
                </a:extLst>
              </p:cNvPr>
              <p:cNvSpPr/>
              <p:nvPr/>
            </p:nvSpPr>
            <p:spPr>
              <a:xfrm rot="16200000" flipH="1">
                <a:off x="1107510" y="454768"/>
                <a:ext cx="1737608" cy="1799518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es-ES"/>
              </a:p>
            </p:txBody>
          </p:sp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A2D2F24B-3BD6-4803-B697-1C078E89C915}"/>
                  </a:ext>
                </a:extLst>
              </p:cNvPr>
              <p:cNvGrpSpPr/>
              <p:nvPr/>
            </p:nvGrpSpPr>
            <p:grpSpPr>
              <a:xfrm>
                <a:off x="228601" y="2223331"/>
                <a:ext cx="10649366" cy="4634669"/>
                <a:chOff x="228601" y="2223331"/>
                <a:chExt cx="10649366" cy="4634669"/>
              </a:xfrm>
            </p:grpSpPr>
            <p:grpSp>
              <p:nvGrpSpPr>
                <p:cNvPr id="46" name="Grupo 45">
                  <a:extLst>
                    <a:ext uri="{FF2B5EF4-FFF2-40B4-BE49-F238E27FC236}">
                      <a16:creationId xmlns:a16="http://schemas.microsoft.com/office/drawing/2014/main" id="{5CFEE95A-087F-4F9C-876F-9F92595763B6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386827" y="3756863"/>
                  <a:ext cx="1691026" cy="2007478"/>
                  <a:chOff x="6415077" y="1171530"/>
                  <a:chExt cx="1890380" cy="1890380"/>
                </a:xfrm>
              </p:grpSpPr>
              <p:sp>
                <p:nvSpPr>
                  <p:cNvPr id="47" name="Arco 46">
                    <a:extLst>
                      <a:ext uri="{FF2B5EF4-FFF2-40B4-BE49-F238E27FC236}">
                        <a16:creationId xmlns:a16="http://schemas.microsoft.com/office/drawing/2014/main" id="{0BEF374B-D633-4C49-A916-320DB8732251}"/>
                      </a:ext>
                    </a:extLst>
                  </p:cNvPr>
                  <p:cNvSpPr/>
                  <p:nvPr/>
                </p:nvSpPr>
                <p:spPr>
                  <a:xfrm>
                    <a:off x="6415077" y="1171530"/>
                    <a:ext cx="1890380" cy="1890380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s-ES"/>
                  </a:p>
                </p:txBody>
              </p:sp>
              <p:sp>
                <p:nvSpPr>
                  <p:cNvPr id="48" name="Arco 47">
                    <a:extLst>
                      <a:ext uri="{FF2B5EF4-FFF2-40B4-BE49-F238E27FC236}">
                        <a16:creationId xmlns:a16="http://schemas.microsoft.com/office/drawing/2014/main" id="{7EA3C2CD-982C-4EAD-AF27-8F363D90EDB9}"/>
                      </a:ext>
                    </a:extLst>
                  </p:cNvPr>
                  <p:cNvSpPr/>
                  <p:nvPr/>
                </p:nvSpPr>
                <p:spPr>
                  <a:xfrm flipH="1">
                    <a:off x="6415077" y="1171530"/>
                    <a:ext cx="1890380" cy="1890380"/>
                  </a:xfrm>
                  <a:prstGeom prst="arc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es-ES"/>
                  </a:p>
                </p:txBody>
              </p:sp>
            </p:grpSp>
            <p:sp>
              <p:nvSpPr>
                <p:cNvPr id="13" name="Arco 12">
                  <a:extLst>
                    <a:ext uri="{FF2B5EF4-FFF2-40B4-BE49-F238E27FC236}">
                      <a16:creationId xmlns:a16="http://schemas.microsoft.com/office/drawing/2014/main" id="{5507F1A1-1EB3-4835-A723-6E0CC155369B}"/>
                    </a:ext>
                  </a:extLst>
                </p:cNvPr>
                <p:cNvSpPr/>
                <p:nvPr/>
              </p:nvSpPr>
              <p:spPr>
                <a:xfrm rot="5400000" flipH="1">
                  <a:off x="3114163" y="5332299"/>
                  <a:ext cx="1251885" cy="1799518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rtl="0"/>
                  <a:endParaRPr lang="es-ES"/>
                </a:p>
              </p:txBody>
            </p:sp>
            <p:cxnSp>
              <p:nvCxnSpPr>
                <p:cNvPr id="26" name="Conector recto 25">
                  <a:extLst>
                    <a:ext uri="{FF2B5EF4-FFF2-40B4-BE49-F238E27FC236}">
                      <a16:creationId xmlns:a16="http://schemas.microsoft.com/office/drawing/2014/main" id="{A91AC131-C2D0-4567-9511-EA65CA7EE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41052" y="2223331"/>
                  <a:ext cx="893691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cto 58">
                  <a:extLst>
                    <a:ext uri="{FF2B5EF4-FFF2-40B4-BE49-F238E27FC236}">
                      <a16:creationId xmlns:a16="http://schemas.microsoft.com/office/drawing/2014/main" id="{CA0A091F-631C-4120-B174-67D45A6A13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16868" y="3915088"/>
                  <a:ext cx="966109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ector recto 60">
                  <a:extLst>
                    <a:ext uri="{FF2B5EF4-FFF2-40B4-BE49-F238E27FC236}">
                      <a16:creationId xmlns:a16="http://schemas.microsoft.com/office/drawing/2014/main" id="{9BF890A1-93BF-4879-9ED9-E25DBB7E6053}"/>
                    </a:ext>
                  </a:extLst>
                </p:cNvPr>
                <p:cNvCxnSpPr>
                  <a:cxnSpLocks/>
                  <a:stCxn id="13" idx="2"/>
                </p:cNvCxnSpPr>
                <p:nvPr/>
              </p:nvCxnSpPr>
              <p:spPr>
                <a:xfrm flipH="1" flipV="1">
                  <a:off x="1216868" y="5605864"/>
                  <a:ext cx="2523238" cy="25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8" name="Elipse 37">
            <a:extLst>
              <a:ext uri="{FF2B5EF4-FFF2-40B4-BE49-F238E27FC236}">
                <a16:creationId xmlns:a16="http://schemas.microsoft.com/office/drawing/2014/main" id="{28C2D536-BF2F-4ADA-9927-03778193AC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17482" y="4272898"/>
            <a:ext cx="840963" cy="840963"/>
          </a:xfrm>
          <a:prstGeom prst="ellipse">
            <a:avLst/>
          </a:prstGeom>
          <a:solidFill>
            <a:schemeClr val="accent1">
              <a:lumMod val="20000"/>
              <a:lumOff val="8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1952C023-9B06-4B43-B644-CD03A0185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8105" y="4272898"/>
            <a:ext cx="840963" cy="840963"/>
          </a:xfrm>
          <a:prstGeom prst="ellipse">
            <a:avLst/>
          </a:prstGeom>
          <a:solidFill>
            <a:schemeClr val="accent3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10046627-DACE-4A75-A48B-34B6934A8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38105" y="2477008"/>
            <a:ext cx="840963" cy="840963"/>
          </a:xfrm>
          <a:prstGeom prst="ellipse">
            <a:avLst/>
          </a:prstGeom>
          <a:solidFill>
            <a:schemeClr val="accent4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696BE8D8-6B81-4D92-9557-CDC354533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17482" y="2477008"/>
            <a:ext cx="840963" cy="8409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F32EFD43-D203-45CD-B41D-8569A214C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17382" y="2477008"/>
            <a:ext cx="840963" cy="840963"/>
          </a:xfrm>
          <a:prstGeom prst="ellipse">
            <a:avLst/>
          </a:prstGeom>
          <a:solidFill>
            <a:schemeClr val="accent2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78DEBD90-486A-4B0E-9DEA-51F884971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17382" y="4272898"/>
            <a:ext cx="840963" cy="840963"/>
          </a:xfrm>
          <a:prstGeom prst="ellipse">
            <a:avLst/>
          </a:prstGeom>
          <a:solidFill>
            <a:schemeClr val="accent6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39CF61DF-01D9-4149-8DB8-30F8646B4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2935" y="329409"/>
            <a:ext cx="840963" cy="84096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id="{06632AC2-657E-4F91-AC5F-70B8B019F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916971" y="5559768"/>
            <a:ext cx="840963" cy="84096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pic>
        <p:nvPicPr>
          <p:cNvPr id="72" name="Marcador de posición de imagen 71" descr="Insignia 4 contorno">
            <a:extLst>
              <a:ext uri="{FF2B5EF4-FFF2-40B4-BE49-F238E27FC236}">
                <a16:creationId xmlns:a16="http://schemas.microsoft.com/office/drawing/2014/main" id="{2D43C573-2E71-4CAC-A3C5-3114CB43C8D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89" r="89"/>
          <a:stretch/>
        </p:blipFill>
        <p:spPr>
          <a:xfrm>
            <a:off x="8394300" y="2437115"/>
            <a:ext cx="887413" cy="889000"/>
          </a:xfrm>
        </p:spPr>
      </p:pic>
      <p:sp>
        <p:nvSpPr>
          <p:cNvPr id="76" name="Marcador de texto 75">
            <a:extLst>
              <a:ext uri="{FF2B5EF4-FFF2-40B4-BE49-F238E27FC236}">
                <a16:creationId xmlns:a16="http://schemas.microsoft.com/office/drawing/2014/main" id="{00FB9DAF-36D7-4F4D-8A84-233E60A07F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65F5D27-BEFB-4DBA-8F9B-A036D4DFCB8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710761" y="4240862"/>
            <a:ext cx="2138339" cy="376748"/>
          </a:xfrm>
        </p:spPr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pic>
        <p:nvPicPr>
          <p:cNvPr id="25" name="Marcador de posición de imagen 24" descr="Insignia 3 contorno">
            <a:extLst>
              <a:ext uri="{FF2B5EF4-FFF2-40B4-BE49-F238E27FC236}">
                <a16:creationId xmlns:a16="http://schemas.microsoft.com/office/drawing/2014/main" id="{FAC4BB91-D618-4F7B-BA9F-5BF71832AF8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89" r="89"/>
          <a:stretch/>
        </p:blipFill>
        <p:spPr>
          <a:xfrm>
            <a:off x="4894256" y="2471030"/>
            <a:ext cx="887413" cy="889000"/>
          </a:xfrm>
        </p:spPr>
      </p:pic>
      <p:pic>
        <p:nvPicPr>
          <p:cNvPr id="74" name="Marcador de posición de imagen 73" descr="Insignia 1 contorno">
            <a:extLst>
              <a:ext uri="{FF2B5EF4-FFF2-40B4-BE49-F238E27FC236}">
                <a16:creationId xmlns:a16="http://schemas.microsoft.com/office/drawing/2014/main" id="{EA2B3F76-947B-47E6-8EA0-1A572AAAFC6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88121" y="334849"/>
            <a:ext cx="887413" cy="864187"/>
          </a:xfrm>
        </p:spPr>
      </p:pic>
      <p:pic>
        <p:nvPicPr>
          <p:cNvPr id="78" name="Marcador de posición de imagen 77" descr="Insignia 7 contorno">
            <a:extLst>
              <a:ext uri="{FF2B5EF4-FFF2-40B4-BE49-F238E27FC236}">
                <a16:creationId xmlns:a16="http://schemas.microsoft.com/office/drawing/2014/main" id="{5C6E9D5B-BD9D-41D9-B675-0E36089573A4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222482" y="4249672"/>
            <a:ext cx="887413" cy="887413"/>
          </a:xfrm>
        </p:spPr>
      </p:pic>
      <p:pic>
        <p:nvPicPr>
          <p:cNvPr id="80" name="Marcador de posición de imagen 79" descr="Insignia 6 contorno">
            <a:extLst>
              <a:ext uri="{FF2B5EF4-FFF2-40B4-BE49-F238E27FC236}">
                <a16:creationId xmlns:a16="http://schemas.microsoft.com/office/drawing/2014/main" id="{DE33393A-3A90-4205-8314-2C195BCD9882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89" r="89"/>
          <a:stretch/>
        </p:blipFill>
        <p:spPr>
          <a:xfrm>
            <a:off x="4877869" y="4248085"/>
            <a:ext cx="887413" cy="889000"/>
          </a:xfrm>
        </p:spPr>
      </p:pic>
      <p:pic>
        <p:nvPicPr>
          <p:cNvPr id="82" name="Marcador de posición de imagen 81" descr="Insignia 5 contorno">
            <a:extLst>
              <a:ext uri="{FF2B5EF4-FFF2-40B4-BE49-F238E27FC236}">
                <a16:creationId xmlns:a16="http://schemas.microsoft.com/office/drawing/2014/main" id="{AD17167C-7E9B-47F1-BCEA-9D03240A1BE5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89" r="89"/>
          <a:stretch/>
        </p:blipFill>
        <p:spPr>
          <a:xfrm>
            <a:off x="8370932" y="4248085"/>
            <a:ext cx="887413" cy="889000"/>
          </a:xfrm>
        </p:spPr>
      </p:pic>
      <p:pic>
        <p:nvPicPr>
          <p:cNvPr id="67" name="Marcador de posición de imagen 66" descr="Insignia 8 contorno">
            <a:extLst>
              <a:ext uri="{FF2B5EF4-FFF2-40B4-BE49-F238E27FC236}">
                <a16:creationId xmlns:a16="http://schemas.microsoft.com/office/drawing/2014/main" id="{C66FAA38-DEF2-4663-948F-5E86500674ED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89" r="89"/>
          <a:stretch/>
        </p:blipFill>
        <p:spPr>
          <a:xfrm>
            <a:off x="4893745" y="5550113"/>
            <a:ext cx="887413" cy="889000"/>
          </a:xfrm>
        </p:spPr>
      </p:pic>
      <p:sp>
        <p:nvSpPr>
          <p:cNvPr id="99" name="Marcador de texto 98">
            <a:extLst>
              <a:ext uri="{FF2B5EF4-FFF2-40B4-BE49-F238E27FC236}">
                <a16:creationId xmlns:a16="http://schemas.microsoft.com/office/drawing/2014/main" id="{F66120C2-DDED-4D22-AA71-CD5A3473067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rtlCol="0"/>
          <a:lstStyle/>
          <a:p>
            <a:r>
              <a:rPr lang="es-ES" dirty="0"/>
              <a:t>Breve explicación</a:t>
            </a:r>
            <a:endParaRPr lang="es-ES" sz="1100" dirty="0"/>
          </a:p>
          <a:p>
            <a:pPr rtl="0"/>
            <a:endParaRPr lang="es-ES" sz="1100" dirty="0"/>
          </a:p>
        </p:txBody>
      </p:sp>
      <p:sp>
        <p:nvSpPr>
          <p:cNvPr id="97" name="Marcador de texto 96">
            <a:extLst>
              <a:ext uri="{FF2B5EF4-FFF2-40B4-BE49-F238E27FC236}">
                <a16:creationId xmlns:a16="http://schemas.microsoft.com/office/drawing/2014/main" id="{FDAEC997-C3C2-4121-9089-C71E413A96A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  <a:endParaRPr lang="es-ES" sz="18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01" name="Marcador de texto 100">
            <a:extLst>
              <a:ext uri="{FF2B5EF4-FFF2-40B4-BE49-F238E27FC236}">
                <a16:creationId xmlns:a16="http://schemas.microsoft.com/office/drawing/2014/main" id="{A04F1AC7-A84C-45DB-918C-1477688C9B3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  <a:p>
            <a:pPr rtl="0"/>
            <a:endParaRPr lang="es-ES" dirty="0"/>
          </a:p>
        </p:txBody>
      </p:sp>
      <p:sp>
        <p:nvSpPr>
          <p:cNvPr id="84" name="Marcador de texto 83">
            <a:extLst>
              <a:ext uri="{FF2B5EF4-FFF2-40B4-BE49-F238E27FC236}">
                <a16:creationId xmlns:a16="http://schemas.microsoft.com/office/drawing/2014/main" id="{39987E6E-52C0-420F-806B-28FB4667373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1C49072C-2200-4AF7-AC0E-3058E8C0FD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  <a:p>
            <a:pPr rtl="0">
              <a:lnSpc>
                <a:spcPct val="100000"/>
              </a:lnSpc>
              <a:spcBef>
                <a:spcPts val="0"/>
              </a:spcBef>
            </a:pPr>
            <a:endParaRPr lang="es-ES" sz="1100" dirty="0"/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D7C8CD10-3C66-4C32-B8C2-9A234B82C7D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 rtlCol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</a:pPr>
            <a:r>
              <a:rPr lang="es-ES" dirty="0"/>
              <a:t>Hito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45" name="Marcador de texto 44">
            <a:extLst>
              <a:ext uri="{FF2B5EF4-FFF2-40B4-BE49-F238E27FC236}">
                <a16:creationId xmlns:a16="http://schemas.microsoft.com/office/drawing/2014/main" id="{6E8FFBB1-96D1-4BB8-B78A-48F63F974AB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rtlCol="0"/>
          <a:lstStyle/>
          <a:p>
            <a:pPr rtl="0"/>
            <a:r>
              <a:rPr lang="es-ES" sz="1100" dirty="0"/>
              <a:t>Breve explicación</a:t>
            </a:r>
          </a:p>
        </p:txBody>
      </p:sp>
      <p:sp>
        <p:nvSpPr>
          <p:cNvPr id="49" name="Marcador de texto 48">
            <a:extLst>
              <a:ext uri="{FF2B5EF4-FFF2-40B4-BE49-F238E27FC236}">
                <a16:creationId xmlns:a16="http://schemas.microsoft.com/office/drawing/2014/main" id="{E06C67B9-B15A-43D7-A1C8-0C3286C3EB2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50" name="Marcador de texto 49">
            <a:extLst>
              <a:ext uri="{FF2B5EF4-FFF2-40B4-BE49-F238E27FC236}">
                <a16:creationId xmlns:a16="http://schemas.microsoft.com/office/drawing/2014/main" id="{10A69E6E-8A67-4A04-9F91-5B4A0BD0922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</p:txBody>
      </p:sp>
      <p:sp>
        <p:nvSpPr>
          <p:cNvPr id="51" name="Marcador de texto 50">
            <a:extLst>
              <a:ext uri="{FF2B5EF4-FFF2-40B4-BE49-F238E27FC236}">
                <a16:creationId xmlns:a16="http://schemas.microsoft.com/office/drawing/2014/main" id="{A56BB950-474F-48B8-B96A-19AD258EC1A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52" name="Marcador de texto 51">
            <a:extLst>
              <a:ext uri="{FF2B5EF4-FFF2-40B4-BE49-F238E27FC236}">
                <a16:creationId xmlns:a16="http://schemas.microsoft.com/office/drawing/2014/main" id="{4E5915FD-DB3A-45C0-B86A-5D5A81116008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</p:txBody>
      </p:sp>
      <p:sp>
        <p:nvSpPr>
          <p:cNvPr id="55" name="Marcador de texto 54">
            <a:extLst>
              <a:ext uri="{FF2B5EF4-FFF2-40B4-BE49-F238E27FC236}">
                <a16:creationId xmlns:a16="http://schemas.microsoft.com/office/drawing/2014/main" id="{57539E1A-9B29-402B-A46D-E0F212E1B50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56" name="Marcador de texto 55">
            <a:extLst>
              <a:ext uri="{FF2B5EF4-FFF2-40B4-BE49-F238E27FC236}">
                <a16:creationId xmlns:a16="http://schemas.microsoft.com/office/drawing/2014/main" id="{CCD516C7-925C-4455-9350-3A7DAA07194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 rtlCol="0"/>
          <a:lstStyle/>
          <a:p>
            <a:pPr rtl="0"/>
            <a:r>
              <a:rPr lang="es-ES" dirty="0"/>
              <a:t>Breve explicación</a:t>
            </a:r>
            <a:endParaRPr lang="es-ES" sz="1100" dirty="0"/>
          </a:p>
          <a:p>
            <a:pPr rtl="0"/>
            <a:endParaRPr lang="es-ES" dirty="0"/>
          </a:p>
        </p:txBody>
      </p:sp>
      <p:sp>
        <p:nvSpPr>
          <p:cNvPr id="57" name="Marcador de texto 56">
            <a:extLst>
              <a:ext uri="{FF2B5EF4-FFF2-40B4-BE49-F238E27FC236}">
                <a16:creationId xmlns:a16="http://schemas.microsoft.com/office/drawing/2014/main" id="{E280721E-D8F5-469E-B021-B2428B82D28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 rtlCol="0"/>
          <a:lstStyle/>
          <a:p>
            <a:pPr rtl="0"/>
            <a:r>
              <a:rPr lang="es-ES" dirty="0"/>
              <a:t>Hito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30A2CAEF-301A-49CC-8FE3-331B30F3C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847" y="395976"/>
            <a:ext cx="8585719" cy="1308123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b="1" dirty="0"/>
              <a:t>Cronología de acontecimientos empresariales  </a:t>
            </a:r>
          </a:p>
        </p:txBody>
      </p:sp>
      <p:sp>
        <p:nvSpPr>
          <p:cNvPr id="54" name="Elipse 53" descr="marcadores de escala de tiempo">
            <a:extLst>
              <a:ext uri="{FF2B5EF4-FFF2-40B4-BE49-F238E27FC236}">
                <a16:creationId xmlns:a16="http://schemas.microsoft.com/office/drawing/2014/main" id="{860921B8-3D91-48AB-A236-95079DA8AD01}"/>
              </a:ext>
            </a:extLst>
          </p:cNvPr>
          <p:cNvSpPr/>
          <p:nvPr/>
        </p:nvSpPr>
        <p:spPr>
          <a:xfrm flipH="1">
            <a:off x="1003747" y="1350041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5" name="Elipse 104" descr="marcadores de escala de tiempo">
            <a:extLst>
              <a:ext uri="{FF2B5EF4-FFF2-40B4-BE49-F238E27FC236}">
                <a16:creationId xmlns:a16="http://schemas.microsoft.com/office/drawing/2014/main" id="{E92417A0-A309-465F-88E7-0DED361313C1}"/>
              </a:ext>
            </a:extLst>
          </p:cNvPr>
          <p:cNvSpPr/>
          <p:nvPr/>
        </p:nvSpPr>
        <p:spPr>
          <a:xfrm flipH="1">
            <a:off x="4552816" y="613952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7" name="Elipse 106" descr="marcadores de escala de tiempo">
            <a:extLst>
              <a:ext uri="{FF2B5EF4-FFF2-40B4-BE49-F238E27FC236}">
                <a16:creationId xmlns:a16="http://schemas.microsoft.com/office/drawing/2014/main" id="{13511587-7FCB-40F6-8E34-178AF7381975}"/>
              </a:ext>
            </a:extLst>
          </p:cNvPr>
          <p:cNvSpPr/>
          <p:nvPr/>
        </p:nvSpPr>
        <p:spPr>
          <a:xfrm flipH="1">
            <a:off x="6162090" y="2132914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8" name="Elipse 107" descr="marcadores de escala de tiempo">
            <a:extLst>
              <a:ext uri="{FF2B5EF4-FFF2-40B4-BE49-F238E27FC236}">
                <a16:creationId xmlns:a16="http://schemas.microsoft.com/office/drawing/2014/main" id="{857D08D2-A1C9-489D-8348-CFB47CDE3AB1}"/>
              </a:ext>
            </a:extLst>
          </p:cNvPr>
          <p:cNvSpPr/>
          <p:nvPr/>
        </p:nvSpPr>
        <p:spPr>
          <a:xfrm flipH="1">
            <a:off x="9810032" y="2132914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9" name="Elipse 108" descr="marcadores de escala de tiempo">
            <a:extLst>
              <a:ext uri="{FF2B5EF4-FFF2-40B4-BE49-F238E27FC236}">
                <a16:creationId xmlns:a16="http://schemas.microsoft.com/office/drawing/2014/main" id="{E245448C-0204-44B2-B971-A22E9D2DFACE}"/>
              </a:ext>
            </a:extLst>
          </p:cNvPr>
          <p:cNvSpPr/>
          <p:nvPr/>
        </p:nvSpPr>
        <p:spPr>
          <a:xfrm flipH="1">
            <a:off x="9810032" y="383670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10" name="Elipse 109" descr="marcadores de escala de tiempo">
            <a:extLst>
              <a:ext uri="{FF2B5EF4-FFF2-40B4-BE49-F238E27FC236}">
                <a16:creationId xmlns:a16="http://schemas.microsoft.com/office/drawing/2014/main" id="{19A80ABD-E90D-411F-BF88-7E1ED68E1846}"/>
              </a:ext>
            </a:extLst>
          </p:cNvPr>
          <p:cNvSpPr/>
          <p:nvPr/>
        </p:nvSpPr>
        <p:spPr>
          <a:xfrm flipH="1">
            <a:off x="6162090" y="383670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11" name="Elipse 110" descr="marcadores de escala de tiempo">
            <a:extLst>
              <a:ext uri="{FF2B5EF4-FFF2-40B4-BE49-F238E27FC236}">
                <a16:creationId xmlns:a16="http://schemas.microsoft.com/office/drawing/2014/main" id="{467F323A-16F5-4015-85F9-EED889A6702A}"/>
              </a:ext>
            </a:extLst>
          </p:cNvPr>
          <p:cNvSpPr/>
          <p:nvPr/>
        </p:nvSpPr>
        <p:spPr>
          <a:xfrm flipH="1">
            <a:off x="2512199" y="3831770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ln>
                <a:solidFill>
                  <a:srgbClr val="000000"/>
                </a:solidFill>
              </a:ln>
            </a:endParaRPr>
          </a:p>
        </p:txBody>
      </p:sp>
      <p:pic>
        <p:nvPicPr>
          <p:cNvPr id="62" name="Marcador de posición de imagen 73" descr="Insignia contorno">
            <a:extLst>
              <a:ext uri="{FF2B5EF4-FFF2-40B4-BE49-F238E27FC236}">
                <a16:creationId xmlns:a16="http://schemas.microsoft.com/office/drawing/2014/main" id="{DB4A57B1-CF2E-4807-BED8-682D0798A9BB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1234096" y="2481744"/>
            <a:ext cx="864187" cy="864187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5A7BFAF8-67EA-49D2-B799-6CD09FF594B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60" name="CuadroTexto 59">
            <a:extLst>
              <a:ext uri="{FF2B5EF4-FFF2-40B4-BE49-F238E27FC236}">
                <a16:creationId xmlns:a16="http://schemas.microsoft.com/office/drawing/2014/main" id="{F1C3356A-F45E-4258-96F3-09E8A1F825D4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30412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3415C901-039D-4058-80C7-5ABA400CDB06}"/>
              </a:ext>
            </a:extLst>
          </p:cNvPr>
          <p:cNvSpPr/>
          <p:nvPr/>
        </p:nvSpPr>
        <p:spPr>
          <a:xfrm>
            <a:off x="4279505" y="2661651"/>
            <a:ext cx="1160580" cy="116058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32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966DA334-7569-42CB-95CD-419F4AC26092}"/>
              </a:ext>
            </a:extLst>
          </p:cNvPr>
          <p:cNvSpPr/>
          <p:nvPr/>
        </p:nvSpPr>
        <p:spPr>
          <a:xfrm>
            <a:off x="6578655" y="2661651"/>
            <a:ext cx="1160580" cy="116058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3200">
                <a:solidFill>
                  <a:srgbClr val="00B0F0"/>
                </a:solidFill>
              </a:rPr>
              <a:t>T3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6D8E2964-D9A5-4A16-8604-F04921C189EB}"/>
              </a:ext>
            </a:extLst>
          </p:cNvPr>
          <p:cNvSpPr/>
          <p:nvPr/>
        </p:nvSpPr>
        <p:spPr>
          <a:xfrm>
            <a:off x="8877806" y="2661651"/>
            <a:ext cx="1160580" cy="116058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32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FC17936A-EE2B-4C30-A31C-496282D48B87}"/>
              </a:ext>
            </a:extLst>
          </p:cNvPr>
          <p:cNvSpPr/>
          <p:nvPr/>
        </p:nvSpPr>
        <p:spPr>
          <a:xfrm>
            <a:off x="1980355" y="2661651"/>
            <a:ext cx="1160580" cy="116058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32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23" name="Forma libre: Forma 22" descr="escala de tiempo ">
            <a:extLst>
              <a:ext uri="{FF2B5EF4-FFF2-40B4-BE49-F238E27FC236}">
                <a16:creationId xmlns:a16="http://schemas.microsoft.com/office/drawing/2014/main" id="{7889103E-B405-4427-BC20-A3CA893D099A}"/>
              </a:ext>
            </a:extLst>
          </p:cNvPr>
          <p:cNvSpPr/>
          <p:nvPr/>
        </p:nvSpPr>
        <p:spPr>
          <a:xfrm flipH="1" flipV="1">
            <a:off x="1392439" y="2020391"/>
            <a:ext cx="9252295" cy="2410190"/>
          </a:xfrm>
          <a:custGeom>
            <a:avLst/>
            <a:gdLst>
              <a:gd name="connsiteX0" fmla="*/ 1192508 w 9252295"/>
              <a:gd name="connsiteY0" fmla="*/ 2410190 h 2410190"/>
              <a:gd name="connsiteX1" fmla="*/ 0 w 9252295"/>
              <a:gd name="connsiteY1" fmla="*/ 1217682 h 2410190"/>
              <a:gd name="connsiteX2" fmla="*/ 1107 w 9252295"/>
              <a:gd name="connsiteY2" fmla="*/ 1206703 h 2410190"/>
              <a:gd name="connsiteX3" fmla="*/ 96158 w 9252295"/>
              <a:gd name="connsiteY3" fmla="*/ 1206703 h 2410190"/>
              <a:gd name="connsiteX4" fmla="*/ 95051 w 9252295"/>
              <a:gd name="connsiteY4" fmla="*/ 1217682 h 2410190"/>
              <a:gd name="connsiteX5" fmla="*/ 1192508 w 9252295"/>
              <a:gd name="connsiteY5" fmla="*/ 2315139 h 2410190"/>
              <a:gd name="connsiteX6" fmla="*/ 2289965 w 9252295"/>
              <a:gd name="connsiteY6" fmla="*/ 1217682 h 2410190"/>
              <a:gd name="connsiteX7" fmla="*/ 2289554 w 9252295"/>
              <a:gd name="connsiteY7" fmla="*/ 1209531 h 2410190"/>
              <a:gd name="connsiteX8" fmla="*/ 2290085 w 9252295"/>
              <a:gd name="connsiteY8" fmla="*/ 1209531 h 2410190"/>
              <a:gd name="connsiteX9" fmla="*/ 2295831 w 9252295"/>
              <a:gd name="connsiteY9" fmla="*/ 1095755 h 2410190"/>
              <a:gd name="connsiteX10" fmla="*/ 3482182 w 9252295"/>
              <a:gd name="connsiteY10" fmla="*/ 25174 h 2410190"/>
              <a:gd name="connsiteX11" fmla="*/ 4668533 w 9252295"/>
              <a:gd name="connsiteY11" fmla="*/ 1095755 h 2410190"/>
              <a:gd name="connsiteX12" fmla="*/ 4674278 w 9252295"/>
              <a:gd name="connsiteY12" fmla="*/ 1209531 h 2410190"/>
              <a:gd name="connsiteX13" fmla="*/ 4673516 w 9252295"/>
              <a:gd name="connsiteY13" fmla="*/ 1209531 h 2410190"/>
              <a:gd name="connsiteX14" fmla="*/ 4678322 w 9252295"/>
              <a:gd name="connsiteY14" fmla="*/ 1304717 h 2410190"/>
              <a:gd name="connsiteX15" fmla="*/ 5770114 w 9252295"/>
              <a:gd name="connsiteY15" fmla="*/ 2289966 h 2410190"/>
              <a:gd name="connsiteX16" fmla="*/ 6861904 w 9252295"/>
              <a:gd name="connsiteY16" fmla="*/ 1304717 h 2410190"/>
              <a:gd name="connsiteX17" fmla="*/ 6867159 w 9252295"/>
              <a:gd name="connsiteY17" fmla="*/ 1200660 h 2410190"/>
              <a:gd name="connsiteX18" fmla="*/ 6867690 w 9252295"/>
              <a:gd name="connsiteY18" fmla="*/ 1200660 h 2410190"/>
              <a:gd name="connsiteX19" fmla="*/ 6867279 w 9252295"/>
              <a:gd name="connsiteY19" fmla="*/ 1192508 h 2410190"/>
              <a:gd name="connsiteX20" fmla="*/ 8059787 w 9252295"/>
              <a:gd name="connsiteY20" fmla="*/ 0 h 2410190"/>
              <a:gd name="connsiteX21" fmla="*/ 9252295 w 9252295"/>
              <a:gd name="connsiteY21" fmla="*/ 1192508 h 2410190"/>
              <a:gd name="connsiteX22" fmla="*/ 9251964 w 9252295"/>
              <a:gd name="connsiteY22" fmla="*/ 1195794 h 2410190"/>
              <a:gd name="connsiteX23" fmla="*/ 9156913 w 9252295"/>
              <a:gd name="connsiteY23" fmla="*/ 1195794 h 2410190"/>
              <a:gd name="connsiteX24" fmla="*/ 9157244 w 9252295"/>
              <a:gd name="connsiteY24" fmla="*/ 1192508 h 2410190"/>
              <a:gd name="connsiteX25" fmla="*/ 8059787 w 9252295"/>
              <a:gd name="connsiteY25" fmla="*/ 95051 h 2410190"/>
              <a:gd name="connsiteX26" fmla="*/ 6962330 w 9252295"/>
              <a:gd name="connsiteY26" fmla="*/ 1192508 h 2410190"/>
              <a:gd name="connsiteX27" fmla="*/ 6962741 w 9252295"/>
              <a:gd name="connsiteY27" fmla="*/ 1200660 h 2410190"/>
              <a:gd name="connsiteX28" fmla="*/ 6962209 w 9252295"/>
              <a:gd name="connsiteY28" fmla="*/ 1200660 h 2410190"/>
              <a:gd name="connsiteX29" fmla="*/ 6956464 w 9252295"/>
              <a:gd name="connsiteY29" fmla="*/ 1314435 h 2410190"/>
              <a:gd name="connsiteX30" fmla="*/ 5770114 w 9252295"/>
              <a:gd name="connsiteY30" fmla="*/ 2385016 h 2410190"/>
              <a:gd name="connsiteX31" fmla="*/ 4583763 w 9252295"/>
              <a:gd name="connsiteY31" fmla="*/ 1314435 h 2410190"/>
              <a:gd name="connsiteX32" fmla="*/ 4578017 w 9252295"/>
              <a:gd name="connsiteY32" fmla="*/ 1200660 h 2410190"/>
              <a:gd name="connsiteX33" fmla="*/ 4578780 w 9252295"/>
              <a:gd name="connsiteY33" fmla="*/ 1200660 h 2410190"/>
              <a:gd name="connsiteX34" fmla="*/ 4573974 w 9252295"/>
              <a:gd name="connsiteY34" fmla="*/ 1105474 h 2410190"/>
              <a:gd name="connsiteX35" fmla="*/ 3482182 w 9252295"/>
              <a:gd name="connsiteY35" fmla="*/ 120225 h 2410190"/>
              <a:gd name="connsiteX36" fmla="*/ 2390391 w 9252295"/>
              <a:gd name="connsiteY36" fmla="*/ 1105474 h 2410190"/>
              <a:gd name="connsiteX37" fmla="*/ 2385136 w 9252295"/>
              <a:gd name="connsiteY37" fmla="*/ 1209531 h 2410190"/>
              <a:gd name="connsiteX38" fmla="*/ 2384604 w 9252295"/>
              <a:gd name="connsiteY38" fmla="*/ 1209531 h 2410190"/>
              <a:gd name="connsiteX39" fmla="*/ 2385016 w 9252295"/>
              <a:gd name="connsiteY39" fmla="*/ 1217682 h 2410190"/>
              <a:gd name="connsiteX40" fmla="*/ 1192508 w 9252295"/>
              <a:gd name="connsiteY40" fmla="*/ 2410190 h 241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9252295" h="2410190">
                <a:moveTo>
                  <a:pt x="1192508" y="2410190"/>
                </a:moveTo>
                <a:cubicBezTo>
                  <a:pt x="533904" y="2410190"/>
                  <a:pt x="0" y="1876286"/>
                  <a:pt x="0" y="1217682"/>
                </a:cubicBezTo>
                <a:lnTo>
                  <a:pt x="1107" y="1206703"/>
                </a:lnTo>
                <a:lnTo>
                  <a:pt x="96158" y="1206703"/>
                </a:lnTo>
                <a:lnTo>
                  <a:pt x="95051" y="1217682"/>
                </a:lnTo>
                <a:cubicBezTo>
                  <a:pt x="95051" y="1823791"/>
                  <a:pt x="586400" y="2315139"/>
                  <a:pt x="1192508" y="2315139"/>
                </a:cubicBezTo>
                <a:cubicBezTo>
                  <a:pt x="1798616" y="2315139"/>
                  <a:pt x="2289965" y="1823791"/>
                  <a:pt x="2289965" y="1217682"/>
                </a:cubicBezTo>
                <a:lnTo>
                  <a:pt x="2289554" y="1209531"/>
                </a:lnTo>
                <a:lnTo>
                  <a:pt x="2290085" y="1209531"/>
                </a:lnTo>
                <a:lnTo>
                  <a:pt x="2295831" y="1095755"/>
                </a:lnTo>
                <a:cubicBezTo>
                  <a:pt x="2356899" y="494427"/>
                  <a:pt x="2864742" y="25174"/>
                  <a:pt x="3482182" y="25174"/>
                </a:cubicBezTo>
                <a:cubicBezTo>
                  <a:pt x="4099623" y="25174"/>
                  <a:pt x="4607465" y="494427"/>
                  <a:pt x="4668533" y="1095755"/>
                </a:cubicBezTo>
                <a:lnTo>
                  <a:pt x="4674278" y="1209531"/>
                </a:lnTo>
                <a:lnTo>
                  <a:pt x="4673516" y="1209531"/>
                </a:lnTo>
                <a:lnTo>
                  <a:pt x="4678322" y="1304717"/>
                </a:lnTo>
                <a:cubicBezTo>
                  <a:pt x="4734523" y="1858116"/>
                  <a:pt x="5201886" y="2289966"/>
                  <a:pt x="5770114" y="2289966"/>
                </a:cubicBezTo>
                <a:cubicBezTo>
                  <a:pt x="6338340" y="2289966"/>
                  <a:pt x="6805704" y="1858116"/>
                  <a:pt x="6861904" y="1304717"/>
                </a:cubicBezTo>
                <a:lnTo>
                  <a:pt x="6867159" y="1200660"/>
                </a:lnTo>
                <a:lnTo>
                  <a:pt x="6867690" y="1200660"/>
                </a:lnTo>
                <a:lnTo>
                  <a:pt x="6867279" y="1192508"/>
                </a:lnTo>
                <a:cubicBezTo>
                  <a:pt x="6867279" y="533905"/>
                  <a:pt x="7401183" y="0"/>
                  <a:pt x="8059787" y="0"/>
                </a:cubicBezTo>
                <a:cubicBezTo>
                  <a:pt x="8718390" y="0"/>
                  <a:pt x="9252295" y="533905"/>
                  <a:pt x="9252295" y="1192508"/>
                </a:cubicBezTo>
                <a:lnTo>
                  <a:pt x="9251964" y="1195794"/>
                </a:lnTo>
                <a:lnTo>
                  <a:pt x="9156913" y="1195794"/>
                </a:lnTo>
                <a:lnTo>
                  <a:pt x="9157244" y="1192508"/>
                </a:lnTo>
                <a:cubicBezTo>
                  <a:pt x="9157244" y="586400"/>
                  <a:pt x="8665895" y="95051"/>
                  <a:pt x="8059787" y="95051"/>
                </a:cubicBezTo>
                <a:cubicBezTo>
                  <a:pt x="7453679" y="95051"/>
                  <a:pt x="6962330" y="586400"/>
                  <a:pt x="6962330" y="1192508"/>
                </a:cubicBezTo>
                <a:lnTo>
                  <a:pt x="6962741" y="1200660"/>
                </a:lnTo>
                <a:lnTo>
                  <a:pt x="6962209" y="1200660"/>
                </a:lnTo>
                <a:lnTo>
                  <a:pt x="6956464" y="1314435"/>
                </a:lnTo>
                <a:cubicBezTo>
                  <a:pt x="6895396" y="1915764"/>
                  <a:pt x="6387554" y="2385016"/>
                  <a:pt x="5770114" y="2385016"/>
                </a:cubicBezTo>
                <a:cubicBezTo>
                  <a:pt x="5152672" y="2385016"/>
                  <a:pt x="4644831" y="1915764"/>
                  <a:pt x="4583763" y="1314435"/>
                </a:cubicBezTo>
                <a:lnTo>
                  <a:pt x="4578017" y="1200660"/>
                </a:lnTo>
                <a:lnTo>
                  <a:pt x="4578780" y="1200660"/>
                </a:lnTo>
                <a:lnTo>
                  <a:pt x="4573974" y="1105474"/>
                </a:lnTo>
                <a:cubicBezTo>
                  <a:pt x="4517772" y="552075"/>
                  <a:pt x="4050409" y="120225"/>
                  <a:pt x="3482182" y="120225"/>
                </a:cubicBezTo>
                <a:cubicBezTo>
                  <a:pt x="2913956" y="120225"/>
                  <a:pt x="2446592" y="552075"/>
                  <a:pt x="2390391" y="1105474"/>
                </a:cubicBezTo>
                <a:lnTo>
                  <a:pt x="2385136" y="1209531"/>
                </a:lnTo>
                <a:lnTo>
                  <a:pt x="2384604" y="1209531"/>
                </a:lnTo>
                <a:lnTo>
                  <a:pt x="2385016" y="1217682"/>
                </a:lnTo>
                <a:cubicBezTo>
                  <a:pt x="2385016" y="1876286"/>
                  <a:pt x="1851111" y="2410190"/>
                  <a:pt x="1192508" y="2410190"/>
                </a:cubicBezTo>
                <a:close/>
              </a:path>
            </a:pathLst>
          </a:custGeom>
          <a:gradFill flip="none" rotWithShape="1">
            <a:gsLst>
              <a:gs pos="61000">
                <a:srgbClr val="00B0F0"/>
              </a:gs>
              <a:gs pos="39000">
                <a:schemeClr val="accent5"/>
              </a:gs>
              <a:gs pos="18000">
                <a:schemeClr val="accent4"/>
              </a:gs>
              <a:gs pos="92000">
                <a:schemeClr val="accent3"/>
              </a:gs>
            </a:gsLst>
            <a:lin ang="10800000" scaled="0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accent2"/>
              </a:solidFill>
            </a:endParaRPr>
          </a:p>
        </p:txBody>
      </p:sp>
      <p:sp>
        <p:nvSpPr>
          <p:cNvPr id="2" name="Elipse 1" descr="puntos de conexión de escala de tiempo">
            <a:extLst>
              <a:ext uri="{FF2B5EF4-FFF2-40B4-BE49-F238E27FC236}">
                <a16:creationId xmlns:a16="http://schemas.microsoft.com/office/drawing/2014/main" id="{81AA7F01-98B3-49CE-A287-1B558536C306}"/>
              </a:ext>
            </a:extLst>
          </p:cNvPr>
          <p:cNvSpPr/>
          <p:nvPr/>
        </p:nvSpPr>
        <p:spPr>
          <a:xfrm>
            <a:off x="1320120" y="3149771"/>
            <a:ext cx="218092" cy="218092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" name="Elipse 2" descr="puntos de conexión de escala de tiempo">
            <a:extLst>
              <a:ext uri="{FF2B5EF4-FFF2-40B4-BE49-F238E27FC236}">
                <a16:creationId xmlns:a16="http://schemas.microsoft.com/office/drawing/2014/main" id="{491CCD59-030F-4F79-9A33-EBC86A2EC9FE}"/>
              </a:ext>
            </a:extLst>
          </p:cNvPr>
          <p:cNvSpPr/>
          <p:nvPr/>
        </p:nvSpPr>
        <p:spPr>
          <a:xfrm>
            <a:off x="10480529" y="3149771"/>
            <a:ext cx="218092" cy="218092"/>
          </a:xfrm>
          <a:prstGeom prst="ellipse">
            <a:avLst/>
          </a:prstGeom>
          <a:solidFill>
            <a:srgbClr val="20A472"/>
          </a:solidFill>
          <a:ln w="76200">
            <a:solidFill>
              <a:srgbClr val="20A4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solidFill>
                <a:srgbClr val="20A472"/>
              </a:solidFill>
            </a:endParaRP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B6086B1F-4F6D-4493-AE84-2520E93642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6A44816B-378D-41B5-84D7-39CECE2E45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2EFC63F8-23B1-4F22-9868-15EB446170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AA64E66E-DA3C-42CD-80D9-89BD3A8A4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F5A6A695-5271-4895-88EF-663A3F593E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2" name="Marcador de texto 21">
            <a:extLst>
              <a:ext uri="{FF2B5EF4-FFF2-40B4-BE49-F238E27FC236}">
                <a16:creationId xmlns:a16="http://schemas.microsoft.com/office/drawing/2014/main" id="{93CA8393-83FA-4B7B-BF41-CB601BA164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4" name="Marcador de texto 23">
            <a:extLst>
              <a:ext uri="{FF2B5EF4-FFF2-40B4-BE49-F238E27FC236}">
                <a16:creationId xmlns:a16="http://schemas.microsoft.com/office/drawing/2014/main" id="{3CD04606-2C05-4AC9-9F6C-C0E9EDF1BC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DA3309B0-9F41-47B2-8F25-1098748641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4" name="Título 33">
            <a:extLst>
              <a:ext uri="{FF2B5EF4-FFF2-40B4-BE49-F238E27FC236}">
                <a16:creationId xmlns:a16="http://schemas.microsoft.com/office/drawing/2014/main" id="{F28D01B5-A5BC-45A3-8718-13BDC694F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4711" y="291948"/>
            <a:ext cx="10591236" cy="1450757"/>
          </a:xfrm>
        </p:spPr>
        <p:txBody>
          <a:bodyPr rtlCol="0">
            <a:normAutofit/>
          </a:bodyPr>
          <a:lstStyle/>
          <a:p>
            <a:pPr rtl="0"/>
            <a:r>
              <a:rPr lang="es-ES" sz="4300" b="1" dirty="0"/>
              <a:t>Cronología de acontecimientos empresariales  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125F41C6-9E21-4B6E-91D1-6CCA88F9F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34A080F6-EDA1-4506-B199-D1F3A525CAF6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423062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 descr="escala de tiempo ">
            <a:extLst>
              <a:ext uri="{FF2B5EF4-FFF2-40B4-BE49-F238E27FC236}">
                <a16:creationId xmlns:a16="http://schemas.microsoft.com/office/drawing/2014/main" id="{8D4775DE-A457-470F-9215-52C254BEA12F}"/>
              </a:ext>
            </a:extLst>
          </p:cNvPr>
          <p:cNvSpPr/>
          <p:nvPr/>
        </p:nvSpPr>
        <p:spPr>
          <a:xfrm rot="10800000" flipV="1">
            <a:off x="340122" y="2331273"/>
            <a:ext cx="5431542" cy="1392649"/>
          </a:xfrm>
          <a:custGeom>
            <a:avLst/>
            <a:gdLst>
              <a:gd name="connsiteX0" fmla="*/ 1450750 w 5658193"/>
              <a:gd name="connsiteY0" fmla="*/ 725607 h 1450763"/>
              <a:gd name="connsiteX1" fmla="*/ 1449830 w 5658193"/>
              <a:gd name="connsiteY1" fmla="*/ 725607 h 1450763"/>
              <a:gd name="connsiteX2" fmla="*/ 1449806 w 5658193"/>
              <a:gd name="connsiteY2" fmla="*/ 725382 h 1450763"/>
              <a:gd name="connsiteX3" fmla="*/ 1449830 w 5658193"/>
              <a:gd name="connsiteY3" fmla="*/ 725157 h 1450763"/>
              <a:gd name="connsiteX4" fmla="*/ 1402870 w 5658193"/>
              <a:gd name="connsiteY4" fmla="*/ 725157 h 1450763"/>
              <a:gd name="connsiteX5" fmla="*/ 1389130 w 5658193"/>
              <a:gd name="connsiteY5" fmla="*/ 588840 h 1450763"/>
              <a:gd name="connsiteX6" fmla="*/ 725382 w 5658193"/>
              <a:gd name="connsiteY6" fmla="*/ 47869 h 1450763"/>
              <a:gd name="connsiteX7" fmla="*/ 47868 w 5658193"/>
              <a:gd name="connsiteY7" fmla="*/ 725382 h 1450763"/>
              <a:gd name="connsiteX8" fmla="*/ 47890 w 5658193"/>
              <a:gd name="connsiteY8" fmla="*/ 725607 h 1450763"/>
              <a:gd name="connsiteX9" fmla="*/ 10 w 5658193"/>
              <a:gd name="connsiteY9" fmla="*/ 725607 h 1450763"/>
              <a:gd name="connsiteX10" fmla="*/ 0 w 5658193"/>
              <a:gd name="connsiteY10" fmla="*/ 725382 h 1450763"/>
              <a:gd name="connsiteX11" fmla="*/ 725382 w 5658193"/>
              <a:gd name="connsiteY11" fmla="*/ 1 h 1450763"/>
              <a:gd name="connsiteX12" fmla="*/ 1450762 w 5658193"/>
              <a:gd name="connsiteY12" fmla="*/ 725382 h 1450763"/>
              <a:gd name="connsiteX13" fmla="*/ 4932812 w 5658193"/>
              <a:gd name="connsiteY13" fmla="*/ 1450762 h 1450763"/>
              <a:gd name="connsiteX14" fmla="*/ 4207431 w 5658193"/>
              <a:gd name="connsiteY14" fmla="*/ 725381 h 1450763"/>
              <a:gd name="connsiteX15" fmla="*/ 4207442 w 5658193"/>
              <a:gd name="connsiteY15" fmla="*/ 725156 h 1450763"/>
              <a:gd name="connsiteX16" fmla="*/ 4208363 w 5658193"/>
              <a:gd name="connsiteY16" fmla="*/ 725156 h 1450763"/>
              <a:gd name="connsiteX17" fmla="*/ 4208386 w 5658193"/>
              <a:gd name="connsiteY17" fmla="*/ 725381 h 1450763"/>
              <a:gd name="connsiteX18" fmla="*/ 4208363 w 5658193"/>
              <a:gd name="connsiteY18" fmla="*/ 725606 h 1450763"/>
              <a:gd name="connsiteX19" fmla="*/ 4255322 w 5658193"/>
              <a:gd name="connsiteY19" fmla="*/ 725606 h 1450763"/>
              <a:gd name="connsiteX20" fmla="*/ 4269064 w 5658193"/>
              <a:gd name="connsiteY20" fmla="*/ 861924 h 1450763"/>
              <a:gd name="connsiteX21" fmla="*/ 4932812 w 5658193"/>
              <a:gd name="connsiteY21" fmla="*/ 1402894 h 1450763"/>
              <a:gd name="connsiteX22" fmla="*/ 5610325 w 5658193"/>
              <a:gd name="connsiteY22" fmla="*/ 725381 h 1450763"/>
              <a:gd name="connsiteX23" fmla="*/ 5610302 w 5658193"/>
              <a:gd name="connsiteY23" fmla="*/ 725156 h 1450763"/>
              <a:gd name="connsiteX24" fmla="*/ 5658182 w 5658193"/>
              <a:gd name="connsiteY24" fmla="*/ 725156 h 1450763"/>
              <a:gd name="connsiteX25" fmla="*/ 5658193 w 5658193"/>
              <a:gd name="connsiteY25" fmla="*/ 725381 h 1450763"/>
              <a:gd name="connsiteX26" fmla="*/ 4932812 w 5658193"/>
              <a:gd name="connsiteY26" fmla="*/ 1450762 h 1450763"/>
              <a:gd name="connsiteX27" fmla="*/ 2127320 w 5658193"/>
              <a:gd name="connsiteY27" fmla="*/ 1450763 h 1450763"/>
              <a:gd name="connsiteX28" fmla="*/ 1401938 w 5658193"/>
              <a:gd name="connsiteY28" fmla="*/ 725382 h 1450763"/>
              <a:gd name="connsiteX29" fmla="*/ 1401950 w 5658193"/>
              <a:gd name="connsiteY29" fmla="*/ 725157 h 1450763"/>
              <a:gd name="connsiteX30" fmla="*/ 1402870 w 5658193"/>
              <a:gd name="connsiteY30" fmla="*/ 725157 h 1450763"/>
              <a:gd name="connsiteX31" fmla="*/ 1402894 w 5658193"/>
              <a:gd name="connsiteY31" fmla="*/ 725382 h 1450763"/>
              <a:gd name="connsiteX32" fmla="*/ 1402870 w 5658193"/>
              <a:gd name="connsiteY32" fmla="*/ 725607 h 1450763"/>
              <a:gd name="connsiteX33" fmla="*/ 1449830 w 5658193"/>
              <a:gd name="connsiteY33" fmla="*/ 725607 h 1450763"/>
              <a:gd name="connsiteX34" fmla="*/ 1463572 w 5658193"/>
              <a:gd name="connsiteY34" fmla="*/ 861925 h 1450763"/>
              <a:gd name="connsiteX35" fmla="*/ 2127320 w 5658193"/>
              <a:gd name="connsiteY35" fmla="*/ 1402895 h 1450763"/>
              <a:gd name="connsiteX36" fmla="*/ 2804833 w 5658193"/>
              <a:gd name="connsiteY36" fmla="*/ 725382 h 1450763"/>
              <a:gd name="connsiteX37" fmla="*/ 2804810 w 5658193"/>
              <a:gd name="connsiteY37" fmla="*/ 725157 h 1450763"/>
              <a:gd name="connsiteX38" fmla="*/ 2805515 w 5658193"/>
              <a:gd name="connsiteY38" fmla="*/ 725157 h 1450763"/>
              <a:gd name="connsiteX39" fmla="*/ 2820229 w 5658193"/>
              <a:gd name="connsiteY39" fmla="*/ 579192 h 1450763"/>
              <a:gd name="connsiteX40" fmla="*/ 3530873 w 5658193"/>
              <a:gd name="connsiteY40" fmla="*/ 0 h 1450763"/>
              <a:gd name="connsiteX41" fmla="*/ 4256254 w 5658193"/>
              <a:gd name="connsiteY41" fmla="*/ 725381 h 1450763"/>
              <a:gd name="connsiteX42" fmla="*/ 4256243 w 5658193"/>
              <a:gd name="connsiteY42" fmla="*/ 725606 h 1450763"/>
              <a:gd name="connsiteX43" fmla="*/ 4255322 w 5658193"/>
              <a:gd name="connsiteY43" fmla="*/ 725606 h 1450763"/>
              <a:gd name="connsiteX44" fmla="*/ 4255299 w 5658193"/>
              <a:gd name="connsiteY44" fmla="*/ 725381 h 1450763"/>
              <a:gd name="connsiteX45" fmla="*/ 4255322 w 5658193"/>
              <a:gd name="connsiteY45" fmla="*/ 725156 h 1450763"/>
              <a:gd name="connsiteX46" fmla="*/ 4208363 w 5658193"/>
              <a:gd name="connsiteY46" fmla="*/ 725156 h 1450763"/>
              <a:gd name="connsiteX47" fmla="*/ 4194621 w 5658193"/>
              <a:gd name="connsiteY47" fmla="*/ 588839 h 1450763"/>
              <a:gd name="connsiteX48" fmla="*/ 3530873 w 5658193"/>
              <a:gd name="connsiteY48" fmla="*/ 47868 h 1450763"/>
              <a:gd name="connsiteX49" fmla="*/ 2853360 w 5658193"/>
              <a:gd name="connsiteY49" fmla="*/ 725381 h 1450763"/>
              <a:gd name="connsiteX50" fmla="*/ 2853383 w 5658193"/>
              <a:gd name="connsiteY50" fmla="*/ 725606 h 1450763"/>
              <a:gd name="connsiteX51" fmla="*/ 2852678 w 5658193"/>
              <a:gd name="connsiteY51" fmla="*/ 725606 h 1450763"/>
              <a:gd name="connsiteX52" fmla="*/ 2837964 w 5658193"/>
              <a:gd name="connsiteY52" fmla="*/ 871572 h 1450763"/>
              <a:gd name="connsiteX53" fmla="*/ 2127320 w 5658193"/>
              <a:gd name="connsiteY53" fmla="*/ 1450763 h 145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5658193" h="1450763">
                <a:moveTo>
                  <a:pt x="1450750" y="725607"/>
                </a:moveTo>
                <a:lnTo>
                  <a:pt x="1449830" y="725607"/>
                </a:lnTo>
                <a:lnTo>
                  <a:pt x="1449806" y="725382"/>
                </a:lnTo>
                <a:lnTo>
                  <a:pt x="1449830" y="725157"/>
                </a:lnTo>
                <a:lnTo>
                  <a:pt x="1402870" y="725157"/>
                </a:lnTo>
                <a:lnTo>
                  <a:pt x="1389130" y="588840"/>
                </a:lnTo>
                <a:cubicBezTo>
                  <a:pt x="1325954" y="280108"/>
                  <a:pt x="1052790" y="47869"/>
                  <a:pt x="725382" y="47869"/>
                </a:cubicBezTo>
                <a:cubicBezTo>
                  <a:pt x="351202" y="47869"/>
                  <a:pt x="47868" y="351202"/>
                  <a:pt x="47868" y="725382"/>
                </a:cubicBezTo>
                <a:lnTo>
                  <a:pt x="47890" y="725607"/>
                </a:lnTo>
                <a:lnTo>
                  <a:pt x="10" y="725607"/>
                </a:lnTo>
                <a:lnTo>
                  <a:pt x="0" y="725382"/>
                </a:lnTo>
                <a:cubicBezTo>
                  <a:pt x="0" y="324765"/>
                  <a:pt x="324764" y="1"/>
                  <a:pt x="725382" y="1"/>
                </a:cubicBezTo>
                <a:cubicBezTo>
                  <a:pt x="1125998" y="1"/>
                  <a:pt x="1450762" y="324765"/>
                  <a:pt x="1450762" y="725382"/>
                </a:cubicBezTo>
                <a:close/>
                <a:moveTo>
                  <a:pt x="4932812" y="1450762"/>
                </a:moveTo>
                <a:cubicBezTo>
                  <a:pt x="4532195" y="1450762"/>
                  <a:pt x="4207431" y="1125998"/>
                  <a:pt x="4207431" y="725381"/>
                </a:cubicBezTo>
                <a:lnTo>
                  <a:pt x="4207442" y="725156"/>
                </a:lnTo>
                <a:lnTo>
                  <a:pt x="4208363" y="725156"/>
                </a:lnTo>
                <a:lnTo>
                  <a:pt x="4208386" y="725381"/>
                </a:lnTo>
                <a:lnTo>
                  <a:pt x="4208363" y="725606"/>
                </a:lnTo>
                <a:lnTo>
                  <a:pt x="4255322" y="725606"/>
                </a:lnTo>
                <a:lnTo>
                  <a:pt x="4269064" y="861924"/>
                </a:lnTo>
                <a:cubicBezTo>
                  <a:pt x="4332239" y="1170655"/>
                  <a:pt x="4605404" y="1402894"/>
                  <a:pt x="4932812" y="1402894"/>
                </a:cubicBezTo>
                <a:cubicBezTo>
                  <a:pt x="5306992" y="1402894"/>
                  <a:pt x="5610325" y="1099561"/>
                  <a:pt x="5610325" y="725381"/>
                </a:cubicBezTo>
                <a:lnTo>
                  <a:pt x="5610302" y="725156"/>
                </a:lnTo>
                <a:lnTo>
                  <a:pt x="5658182" y="725156"/>
                </a:lnTo>
                <a:lnTo>
                  <a:pt x="5658193" y="725381"/>
                </a:lnTo>
                <a:cubicBezTo>
                  <a:pt x="5658193" y="1125998"/>
                  <a:pt x="5333429" y="1450762"/>
                  <a:pt x="4932812" y="1450762"/>
                </a:cubicBezTo>
                <a:close/>
                <a:moveTo>
                  <a:pt x="2127320" y="1450763"/>
                </a:moveTo>
                <a:cubicBezTo>
                  <a:pt x="1726703" y="1450763"/>
                  <a:pt x="1401938" y="1125999"/>
                  <a:pt x="1401938" y="725382"/>
                </a:cubicBezTo>
                <a:lnTo>
                  <a:pt x="1401950" y="725157"/>
                </a:lnTo>
                <a:lnTo>
                  <a:pt x="1402870" y="725157"/>
                </a:lnTo>
                <a:lnTo>
                  <a:pt x="1402894" y="725382"/>
                </a:lnTo>
                <a:lnTo>
                  <a:pt x="1402870" y="725607"/>
                </a:lnTo>
                <a:lnTo>
                  <a:pt x="1449830" y="725607"/>
                </a:lnTo>
                <a:lnTo>
                  <a:pt x="1463572" y="861925"/>
                </a:lnTo>
                <a:cubicBezTo>
                  <a:pt x="1526746" y="1170656"/>
                  <a:pt x="1799912" y="1402895"/>
                  <a:pt x="2127320" y="1402895"/>
                </a:cubicBezTo>
                <a:cubicBezTo>
                  <a:pt x="2501500" y="1402895"/>
                  <a:pt x="2804833" y="1099562"/>
                  <a:pt x="2804833" y="725382"/>
                </a:cubicBezTo>
                <a:lnTo>
                  <a:pt x="2804810" y="725157"/>
                </a:lnTo>
                <a:lnTo>
                  <a:pt x="2805515" y="725157"/>
                </a:lnTo>
                <a:lnTo>
                  <a:pt x="2820229" y="579192"/>
                </a:lnTo>
                <a:cubicBezTo>
                  <a:pt x="2887868" y="248648"/>
                  <a:pt x="3180333" y="0"/>
                  <a:pt x="3530873" y="0"/>
                </a:cubicBezTo>
                <a:cubicBezTo>
                  <a:pt x="3931490" y="0"/>
                  <a:pt x="4256254" y="324764"/>
                  <a:pt x="4256254" y="725381"/>
                </a:cubicBezTo>
                <a:lnTo>
                  <a:pt x="4256243" y="725606"/>
                </a:lnTo>
                <a:lnTo>
                  <a:pt x="4255322" y="725606"/>
                </a:lnTo>
                <a:lnTo>
                  <a:pt x="4255299" y="725381"/>
                </a:lnTo>
                <a:lnTo>
                  <a:pt x="4255322" y="725156"/>
                </a:lnTo>
                <a:lnTo>
                  <a:pt x="4208363" y="725156"/>
                </a:lnTo>
                <a:lnTo>
                  <a:pt x="4194621" y="588839"/>
                </a:lnTo>
                <a:cubicBezTo>
                  <a:pt x="4131446" y="280107"/>
                  <a:pt x="3858281" y="47868"/>
                  <a:pt x="3530873" y="47868"/>
                </a:cubicBezTo>
                <a:cubicBezTo>
                  <a:pt x="3156693" y="47868"/>
                  <a:pt x="2853360" y="351201"/>
                  <a:pt x="2853360" y="725381"/>
                </a:cubicBezTo>
                <a:lnTo>
                  <a:pt x="2853383" y="725606"/>
                </a:lnTo>
                <a:lnTo>
                  <a:pt x="2852678" y="725606"/>
                </a:lnTo>
                <a:lnTo>
                  <a:pt x="2837964" y="871572"/>
                </a:lnTo>
                <a:cubicBezTo>
                  <a:pt x="2770325" y="1202116"/>
                  <a:pt x="2477860" y="1450763"/>
                  <a:pt x="2127320" y="1450763"/>
                </a:cubicBezTo>
                <a:close/>
              </a:path>
            </a:pathLst>
          </a:custGeom>
          <a:gradFill>
            <a:gsLst>
              <a:gs pos="66000">
                <a:schemeClr val="accent6"/>
              </a:gs>
              <a:gs pos="42000">
                <a:schemeClr val="accent5"/>
              </a:gs>
              <a:gs pos="8000">
                <a:schemeClr val="accent4"/>
              </a:gs>
              <a:gs pos="90000">
                <a:schemeClr val="accent3"/>
              </a:gs>
            </a:gsLst>
            <a:lin ang="108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3415C901-039D-4058-80C7-5ABA400CDB06}"/>
              </a:ext>
            </a:extLst>
          </p:cNvPr>
          <p:cNvSpPr/>
          <p:nvPr/>
        </p:nvSpPr>
        <p:spPr>
          <a:xfrm>
            <a:off x="1944208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966DA334-7569-42CB-95CD-419F4AC26092}"/>
              </a:ext>
            </a:extLst>
          </p:cNvPr>
          <p:cNvSpPr/>
          <p:nvPr/>
        </p:nvSpPr>
        <p:spPr>
          <a:xfrm>
            <a:off x="3296537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6"/>
                </a:solidFill>
              </a:rPr>
              <a:t>T3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6D8E2964-D9A5-4A16-8604-F04921C189EB}"/>
              </a:ext>
            </a:extLst>
          </p:cNvPr>
          <p:cNvSpPr/>
          <p:nvPr/>
        </p:nvSpPr>
        <p:spPr>
          <a:xfrm>
            <a:off x="4648865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FC17936A-EE2B-4C30-A31C-496282D48B87}"/>
              </a:ext>
            </a:extLst>
          </p:cNvPr>
          <p:cNvSpPr/>
          <p:nvPr/>
        </p:nvSpPr>
        <p:spPr>
          <a:xfrm>
            <a:off x="591879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51" name="Elipse 50" descr="puntos de conexión de escala de tiempo">
            <a:extLst>
              <a:ext uri="{FF2B5EF4-FFF2-40B4-BE49-F238E27FC236}">
                <a16:creationId xmlns:a16="http://schemas.microsoft.com/office/drawing/2014/main" id="{FEB42CF1-3717-49C1-AB83-60AC16555486}"/>
              </a:ext>
            </a:extLst>
          </p:cNvPr>
          <p:cNvSpPr/>
          <p:nvPr/>
        </p:nvSpPr>
        <p:spPr>
          <a:xfrm>
            <a:off x="259701" y="2929878"/>
            <a:ext cx="190273" cy="190273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1" name="Elipse 30" descr="puntos de conexión de escala de tiempo">
            <a:extLst>
              <a:ext uri="{FF2B5EF4-FFF2-40B4-BE49-F238E27FC236}">
                <a16:creationId xmlns:a16="http://schemas.microsoft.com/office/drawing/2014/main" id="{ADA048D0-8338-452D-AF0D-7D6C9C599BD4}"/>
              </a:ext>
            </a:extLst>
          </p:cNvPr>
          <p:cNvSpPr/>
          <p:nvPr/>
        </p:nvSpPr>
        <p:spPr>
          <a:xfrm>
            <a:off x="5666452" y="2934612"/>
            <a:ext cx="180805" cy="18080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3" name="Forma libre: Forma 32" descr="escala de tiempo ">
            <a:extLst>
              <a:ext uri="{FF2B5EF4-FFF2-40B4-BE49-F238E27FC236}">
                <a16:creationId xmlns:a16="http://schemas.microsoft.com/office/drawing/2014/main" id="{7B3DF975-73CD-42C6-9B78-C3FF40C352F1}"/>
              </a:ext>
            </a:extLst>
          </p:cNvPr>
          <p:cNvSpPr/>
          <p:nvPr/>
        </p:nvSpPr>
        <p:spPr>
          <a:xfrm rot="10800000" flipV="1">
            <a:off x="6434370" y="2331273"/>
            <a:ext cx="5431542" cy="1392649"/>
          </a:xfrm>
          <a:custGeom>
            <a:avLst/>
            <a:gdLst>
              <a:gd name="connsiteX0" fmla="*/ 1450750 w 5658193"/>
              <a:gd name="connsiteY0" fmla="*/ 725607 h 1450763"/>
              <a:gd name="connsiteX1" fmla="*/ 1449830 w 5658193"/>
              <a:gd name="connsiteY1" fmla="*/ 725607 h 1450763"/>
              <a:gd name="connsiteX2" fmla="*/ 1449806 w 5658193"/>
              <a:gd name="connsiteY2" fmla="*/ 725382 h 1450763"/>
              <a:gd name="connsiteX3" fmla="*/ 1449830 w 5658193"/>
              <a:gd name="connsiteY3" fmla="*/ 725157 h 1450763"/>
              <a:gd name="connsiteX4" fmla="*/ 1402870 w 5658193"/>
              <a:gd name="connsiteY4" fmla="*/ 725157 h 1450763"/>
              <a:gd name="connsiteX5" fmla="*/ 1389130 w 5658193"/>
              <a:gd name="connsiteY5" fmla="*/ 588840 h 1450763"/>
              <a:gd name="connsiteX6" fmla="*/ 725382 w 5658193"/>
              <a:gd name="connsiteY6" fmla="*/ 47869 h 1450763"/>
              <a:gd name="connsiteX7" fmla="*/ 47868 w 5658193"/>
              <a:gd name="connsiteY7" fmla="*/ 725382 h 1450763"/>
              <a:gd name="connsiteX8" fmla="*/ 47890 w 5658193"/>
              <a:gd name="connsiteY8" fmla="*/ 725607 h 1450763"/>
              <a:gd name="connsiteX9" fmla="*/ 10 w 5658193"/>
              <a:gd name="connsiteY9" fmla="*/ 725607 h 1450763"/>
              <a:gd name="connsiteX10" fmla="*/ 0 w 5658193"/>
              <a:gd name="connsiteY10" fmla="*/ 725382 h 1450763"/>
              <a:gd name="connsiteX11" fmla="*/ 725382 w 5658193"/>
              <a:gd name="connsiteY11" fmla="*/ 1 h 1450763"/>
              <a:gd name="connsiteX12" fmla="*/ 1450762 w 5658193"/>
              <a:gd name="connsiteY12" fmla="*/ 725382 h 1450763"/>
              <a:gd name="connsiteX13" fmla="*/ 4932812 w 5658193"/>
              <a:gd name="connsiteY13" fmla="*/ 1450762 h 1450763"/>
              <a:gd name="connsiteX14" fmla="*/ 4207431 w 5658193"/>
              <a:gd name="connsiteY14" fmla="*/ 725381 h 1450763"/>
              <a:gd name="connsiteX15" fmla="*/ 4207442 w 5658193"/>
              <a:gd name="connsiteY15" fmla="*/ 725156 h 1450763"/>
              <a:gd name="connsiteX16" fmla="*/ 4208363 w 5658193"/>
              <a:gd name="connsiteY16" fmla="*/ 725156 h 1450763"/>
              <a:gd name="connsiteX17" fmla="*/ 4208386 w 5658193"/>
              <a:gd name="connsiteY17" fmla="*/ 725381 h 1450763"/>
              <a:gd name="connsiteX18" fmla="*/ 4208363 w 5658193"/>
              <a:gd name="connsiteY18" fmla="*/ 725606 h 1450763"/>
              <a:gd name="connsiteX19" fmla="*/ 4255322 w 5658193"/>
              <a:gd name="connsiteY19" fmla="*/ 725606 h 1450763"/>
              <a:gd name="connsiteX20" fmla="*/ 4269064 w 5658193"/>
              <a:gd name="connsiteY20" fmla="*/ 861924 h 1450763"/>
              <a:gd name="connsiteX21" fmla="*/ 4932812 w 5658193"/>
              <a:gd name="connsiteY21" fmla="*/ 1402894 h 1450763"/>
              <a:gd name="connsiteX22" fmla="*/ 5610325 w 5658193"/>
              <a:gd name="connsiteY22" fmla="*/ 725381 h 1450763"/>
              <a:gd name="connsiteX23" fmla="*/ 5610302 w 5658193"/>
              <a:gd name="connsiteY23" fmla="*/ 725156 h 1450763"/>
              <a:gd name="connsiteX24" fmla="*/ 5658182 w 5658193"/>
              <a:gd name="connsiteY24" fmla="*/ 725156 h 1450763"/>
              <a:gd name="connsiteX25" fmla="*/ 5658193 w 5658193"/>
              <a:gd name="connsiteY25" fmla="*/ 725381 h 1450763"/>
              <a:gd name="connsiteX26" fmla="*/ 4932812 w 5658193"/>
              <a:gd name="connsiteY26" fmla="*/ 1450762 h 1450763"/>
              <a:gd name="connsiteX27" fmla="*/ 2127320 w 5658193"/>
              <a:gd name="connsiteY27" fmla="*/ 1450763 h 1450763"/>
              <a:gd name="connsiteX28" fmla="*/ 1401938 w 5658193"/>
              <a:gd name="connsiteY28" fmla="*/ 725382 h 1450763"/>
              <a:gd name="connsiteX29" fmla="*/ 1401950 w 5658193"/>
              <a:gd name="connsiteY29" fmla="*/ 725157 h 1450763"/>
              <a:gd name="connsiteX30" fmla="*/ 1402870 w 5658193"/>
              <a:gd name="connsiteY30" fmla="*/ 725157 h 1450763"/>
              <a:gd name="connsiteX31" fmla="*/ 1402894 w 5658193"/>
              <a:gd name="connsiteY31" fmla="*/ 725382 h 1450763"/>
              <a:gd name="connsiteX32" fmla="*/ 1402870 w 5658193"/>
              <a:gd name="connsiteY32" fmla="*/ 725607 h 1450763"/>
              <a:gd name="connsiteX33" fmla="*/ 1449830 w 5658193"/>
              <a:gd name="connsiteY33" fmla="*/ 725607 h 1450763"/>
              <a:gd name="connsiteX34" fmla="*/ 1463572 w 5658193"/>
              <a:gd name="connsiteY34" fmla="*/ 861925 h 1450763"/>
              <a:gd name="connsiteX35" fmla="*/ 2127320 w 5658193"/>
              <a:gd name="connsiteY35" fmla="*/ 1402895 h 1450763"/>
              <a:gd name="connsiteX36" fmla="*/ 2804833 w 5658193"/>
              <a:gd name="connsiteY36" fmla="*/ 725382 h 1450763"/>
              <a:gd name="connsiteX37" fmla="*/ 2804810 w 5658193"/>
              <a:gd name="connsiteY37" fmla="*/ 725157 h 1450763"/>
              <a:gd name="connsiteX38" fmla="*/ 2805515 w 5658193"/>
              <a:gd name="connsiteY38" fmla="*/ 725157 h 1450763"/>
              <a:gd name="connsiteX39" fmla="*/ 2820229 w 5658193"/>
              <a:gd name="connsiteY39" fmla="*/ 579192 h 1450763"/>
              <a:gd name="connsiteX40" fmla="*/ 3530873 w 5658193"/>
              <a:gd name="connsiteY40" fmla="*/ 0 h 1450763"/>
              <a:gd name="connsiteX41" fmla="*/ 4256254 w 5658193"/>
              <a:gd name="connsiteY41" fmla="*/ 725381 h 1450763"/>
              <a:gd name="connsiteX42" fmla="*/ 4256243 w 5658193"/>
              <a:gd name="connsiteY42" fmla="*/ 725606 h 1450763"/>
              <a:gd name="connsiteX43" fmla="*/ 4255322 w 5658193"/>
              <a:gd name="connsiteY43" fmla="*/ 725606 h 1450763"/>
              <a:gd name="connsiteX44" fmla="*/ 4255299 w 5658193"/>
              <a:gd name="connsiteY44" fmla="*/ 725381 h 1450763"/>
              <a:gd name="connsiteX45" fmla="*/ 4255322 w 5658193"/>
              <a:gd name="connsiteY45" fmla="*/ 725156 h 1450763"/>
              <a:gd name="connsiteX46" fmla="*/ 4208363 w 5658193"/>
              <a:gd name="connsiteY46" fmla="*/ 725156 h 1450763"/>
              <a:gd name="connsiteX47" fmla="*/ 4194621 w 5658193"/>
              <a:gd name="connsiteY47" fmla="*/ 588839 h 1450763"/>
              <a:gd name="connsiteX48" fmla="*/ 3530873 w 5658193"/>
              <a:gd name="connsiteY48" fmla="*/ 47868 h 1450763"/>
              <a:gd name="connsiteX49" fmla="*/ 2853360 w 5658193"/>
              <a:gd name="connsiteY49" fmla="*/ 725381 h 1450763"/>
              <a:gd name="connsiteX50" fmla="*/ 2853383 w 5658193"/>
              <a:gd name="connsiteY50" fmla="*/ 725606 h 1450763"/>
              <a:gd name="connsiteX51" fmla="*/ 2852678 w 5658193"/>
              <a:gd name="connsiteY51" fmla="*/ 725606 h 1450763"/>
              <a:gd name="connsiteX52" fmla="*/ 2837964 w 5658193"/>
              <a:gd name="connsiteY52" fmla="*/ 871572 h 1450763"/>
              <a:gd name="connsiteX53" fmla="*/ 2127320 w 5658193"/>
              <a:gd name="connsiteY53" fmla="*/ 1450763 h 145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5658193" h="1450763">
                <a:moveTo>
                  <a:pt x="1450750" y="725607"/>
                </a:moveTo>
                <a:lnTo>
                  <a:pt x="1449830" y="725607"/>
                </a:lnTo>
                <a:lnTo>
                  <a:pt x="1449806" y="725382"/>
                </a:lnTo>
                <a:lnTo>
                  <a:pt x="1449830" y="725157"/>
                </a:lnTo>
                <a:lnTo>
                  <a:pt x="1402870" y="725157"/>
                </a:lnTo>
                <a:lnTo>
                  <a:pt x="1389130" y="588840"/>
                </a:lnTo>
                <a:cubicBezTo>
                  <a:pt x="1325954" y="280108"/>
                  <a:pt x="1052790" y="47869"/>
                  <a:pt x="725382" y="47869"/>
                </a:cubicBezTo>
                <a:cubicBezTo>
                  <a:pt x="351202" y="47869"/>
                  <a:pt x="47868" y="351202"/>
                  <a:pt x="47868" y="725382"/>
                </a:cubicBezTo>
                <a:lnTo>
                  <a:pt x="47890" y="725607"/>
                </a:lnTo>
                <a:lnTo>
                  <a:pt x="10" y="725607"/>
                </a:lnTo>
                <a:lnTo>
                  <a:pt x="0" y="725382"/>
                </a:lnTo>
                <a:cubicBezTo>
                  <a:pt x="0" y="324765"/>
                  <a:pt x="324764" y="1"/>
                  <a:pt x="725382" y="1"/>
                </a:cubicBezTo>
                <a:cubicBezTo>
                  <a:pt x="1125998" y="1"/>
                  <a:pt x="1450762" y="324765"/>
                  <a:pt x="1450762" y="725382"/>
                </a:cubicBezTo>
                <a:close/>
                <a:moveTo>
                  <a:pt x="4932812" y="1450762"/>
                </a:moveTo>
                <a:cubicBezTo>
                  <a:pt x="4532195" y="1450762"/>
                  <a:pt x="4207431" y="1125998"/>
                  <a:pt x="4207431" y="725381"/>
                </a:cubicBezTo>
                <a:lnTo>
                  <a:pt x="4207442" y="725156"/>
                </a:lnTo>
                <a:lnTo>
                  <a:pt x="4208363" y="725156"/>
                </a:lnTo>
                <a:lnTo>
                  <a:pt x="4208386" y="725381"/>
                </a:lnTo>
                <a:lnTo>
                  <a:pt x="4208363" y="725606"/>
                </a:lnTo>
                <a:lnTo>
                  <a:pt x="4255322" y="725606"/>
                </a:lnTo>
                <a:lnTo>
                  <a:pt x="4269064" y="861924"/>
                </a:lnTo>
                <a:cubicBezTo>
                  <a:pt x="4332239" y="1170655"/>
                  <a:pt x="4605404" y="1402894"/>
                  <a:pt x="4932812" y="1402894"/>
                </a:cubicBezTo>
                <a:cubicBezTo>
                  <a:pt x="5306992" y="1402894"/>
                  <a:pt x="5610325" y="1099561"/>
                  <a:pt x="5610325" y="725381"/>
                </a:cubicBezTo>
                <a:lnTo>
                  <a:pt x="5610302" y="725156"/>
                </a:lnTo>
                <a:lnTo>
                  <a:pt x="5658182" y="725156"/>
                </a:lnTo>
                <a:lnTo>
                  <a:pt x="5658193" y="725381"/>
                </a:lnTo>
                <a:cubicBezTo>
                  <a:pt x="5658193" y="1125998"/>
                  <a:pt x="5333429" y="1450762"/>
                  <a:pt x="4932812" y="1450762"/>
                </a:cubicBezTo>
                <a:close/>
                <a:moveTo>
                  <a:pt x="2127320" y="1450763"/>
                </a:moveTo>
                <a:cubicBezTo>
                  <a:pt x="1726703" y="1450763"/>
                  <a:pt x="1401938" y="1125999"/>
                  <a:pt x="1401938" y="725382"/>
                </a:cubicBezTo>
                <a:lnTo>
                  <a:pt x="1401950" y="725157"/>
                </a:lnTo>
                <a:lnTo>
                  <a:pt x="1402870" y="725157"/>
                </a:lnTo>
                <a:lnTo>
                  <a:pt x="1402894" y="725382"/>
                </a:lnTo>
                <a:lnTo>
                  <a:pt x="1402870" y="725607"/>
                </a:lnTo>
                <a:lnTo>
                  <a:pt x="1449830" y="725607"/>
                </a:lnTo>
                <a:lnTo>
                  <a:pt x="1463572" y="861925"/>
                </a:lnTo>
                <a:cubicBezTo>
                  <a:pt x="1526746" y="1170656"/>
                  <a:pt x="1799912" y="1402895"/>
                  <a:pt x="2127320" y="1402895"/>
                </a:cubicBezTo>
                <a:cubicBezTo>
                  <a:pt x="2501500" y="1402895"/>
                  <a:pt x="2804833" y="1099562"/>
                  <a:pt x="2804833" y="725382"/>
                </a:cubicBezTo>
                <a:lnTo>
                  <a:pt x="2804810" y="725157"/>
                </a:lnTo>
                <a:lnTo>
                  <a:pt x="2805515" y="725157"/>
                </a:lnTo>
                <a:lnTo>
                  <a:pt x="2820229" y="579192"/>
                </a:lnTo>
                <a:cubicBezTo>
                  <a:pt x="2887868" y="248648"/>
                  <a:pt x="3180333" y="0"/>
                  <a:pt x="3530873" y="0"/>
                </a:cubicBezTo>
                <a:cubicBezTo>
                  <a:pt x="3931490" y="0"/>
                  <a:pt x="4256254" y="324764"/>
                  <a:pt x="4256254" y="725381"/>
                </a:cubicBezTo>
                <a:lnTo>
                  <a:pt x="4256243" y="725606"/>
                </a:lnTo>
                <a:lnTo>
                  <a:pt x="4255322" y="725606"/>
                </a:lnTo>
                <a:lnTo>
                  <a:pt x="4255299" y="725381"/>
                </a:lnTo>
                <a:lnTo>
                  <a:pt x="4255322" y="725156"/>
                </a:lnTo>
                <a:lnTo>
                  <a:pt x="4208363" y="725156"/>
                </a:lnTo>
                <a:lnTo>
                  <a:pt x="4194621" y="588839"/>
                </a:lnTo>
                <a:cubicBezTo>
                  <a:pt x="4131446" y="280107"/>
                  <a:pt x="3858281" y="47868"/>
                  <a:pt x="3530873" y="47868"/>
                </a:cubicBezTo>
                <a:cubicBezTo>
                  <a:pt x="3156693" y="47868"/>
                  <a:pt x="2853360" y="351201"/>
                  <a:pt x="2853360" y="725381"/>
                </a:cubicBezTo>
                <a:lnTo>
                  <a:pt x="2853383" y="725606"/>
                </a:lnTo>
                <a:lnTo>
                  <a:pt x="2852678" y="725606"/>
                </a:lnTo>
                <a:lnTo>
                  <a:pt x="2837964" y="871572"/>
                </a:lnTo>
                <a:cubicBezTo>
                  <a:pt x="2770325" y="1202116"/>
                  <a:pt x="2477860" y="1450763"/>
                  <a:pt x="2127320" y="1450763"/>
                </a:cubicBezTo>
                <a:close/>
              </a:path>
            </a:pathLst>
          </a:custGeom>
          <a:gradFill>
            <a:gsLst>
              <a:gs pos="66000">
                <a:schemeClr val="accent6"/>
              </a:gs>
              <a:gs pos="42000">
                <a:schemeClr val="accent5"/>
              </a:gs>
              <a:gs pos="8000">
                <a:schemeClr val="accent4"/>
              </a:gs>
              <a:gs pos="90000">
                <a:schemeClr val="accent3"/>
              </a:gs>
            </a:gsLst>
            <a:lin ang="108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8F57FC2D-CA42-4C0C-9FE9-BC02A85CA6CC}"/>
              </a:ext>
            </a:extLst>
          </p:cNvPr>
          <p:cNvSpPr/>
          <p:nvPr/>
        </p:nvSpPr>
        <p:spPr>
          <a:xfrm>
            <a:off x="8038456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BCBB380A-D7CA-44B2-9AFF-F5B137339529}"/>
              </a:ext>
            </a:extLst>
          </p:cNvPr>
          <p:cNvSpPr/>
          <p:nvPr/>
        </p:nvSpPr>
        <p:spPr>
          <a:xfrm>
            <a:off x="9390785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6"/>
                </a:solidFill>
              </a:rPr>
              <a:t>T3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6EBE3DB8-3294-4B4E-8DA5-18607EEBBF08}"/>
              </a:ext>
            </a:extLst>
          </p:cNvPr>
          <p:cNvSpPr/>
          <p:nvPr/>
        </p:nvSpPr>
        <p:spPr>
          <a:xfrm>
            <a:off x="10743113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67109255-4AA7-4D58-A34F-284BA675F71A}"/>
              </a:ext>
            </a:extLst>
          </p:cNvPr>
          <p:cNvSpPr/>
          <p:nvPr/>
        </p:nvSpPr>
        <p:spPr>
          <a:xfrm>
            <a:off x="6686127" y="2585092"/>
            <a:ext cx="879845" cy="87984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4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70" name="Elipse 69" descr="puntos de conexión de escala de tiempo">
            <a:extLst>
              <a:ext uri="{FF2B5EF4-FFF2-40B4-BE49-F238E27FC236}">
                <a16:creationId xmlns:a16="http://schemas.microsoft.com/office/drawing/2014/main" id="{96AFF1A5-C326-45A3-9DDD-4193AFEF1A15}"/>
              </a:ext>
            </a:extLst>
          </p:cNvPr>
          <p:cNvSpPr/>
          <p:nvPr/>
        </p:nvSpPr>
        <p:spPr>
          <a:xfrm>
            <a:off x="6353949" y="2929878"/>
            <a:ext cx="190273" cy="190273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1" name="Elipse 70" descr="puntos de conexión de escala de tiempo">
            <a:extLst>
              <a:ext uri="{FF2B5EF4-FFF2-40B4-BE49-F238E27FC236}">
                <a16:creationId xmlns:a16="http://schemas.microsoft.com/office/drawing/2014/main" id="{77EBB638-4BD1-47AC-94FB-DCD6B28116F6}"/>
              </a:ext>
            </a:extLst>
          </p:cNvPr>
          <p:cNvSpPr/>
          <p:nvPr/>
        </p:nvSpPr>
        <p:spPr>
          <a:xfrm>
            <a:off x="11760700" y="2934612"/>
            <a:ext cx="180805" cy="18080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3C24A58D-AA17-4F67-83B7-7CCA21DB5A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6" name="Marcador de texto 25">
            <a:extLst>
              <a:ext uri="{FF2B5EF4-FFF2-40B4-BE49-F238E27FC236}">
                <a16:creationId xmlns:a16="http://schemas.microsoft.com/office/drawing/2014/main" id="{BFF8A845-42A9-4A35-96F2-1B02ED530A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08C3D9F9-4837-4F86-BA47-07FC8380F1B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7" name="Marcador de texto 26">
            <a:extLst>
              <a:ext uri="{FF2B5EF4-FFF2-40B4-BE49-F238E27FC236}">
                <a16:creationId xmlns:a16="http://schemas.microsoft.com/office/drawing/2014/main" id="{0C35B328-B64E-4876-8FF0-5F1BBD21C7C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5296BD85-425B-4958-88CA-45CA44C8037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8" name="Marcador de texto 27">
            <a:extLst>
              <a:ext uri="{FF2B5EF4-FFF2-40B4-BE49-F238E27FC236}">
                <a16:creationId xmlns:a16="http://schemas.microsoft.com/office/drawing/2014/main" id="{F89F2451-1186-4C3F-A493-A04E51E7B08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F04DBBF1-EF80-43E1-B3CC-E7287929142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29" name="Marcador de texto 28">
            <a:extLst>
              <a:ext uri="{FF2B5EF4-FFF2-40B4-BE49-F238E27FC236}">
                <a16:creationId xmlns:a16="http://schemas.microsoft.com/office/drawing/2014/main" id="{93D68865-5E04-4E48-9C59-307470D709C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41E481CA-8BE8-4318-84EE-4F88A61BE57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30" name="Marcador de texto 29">
            <a:extLst>
              <a:ext uri="{FF2B5EF4-FFF2-40B4-BE49-F238E27FC236}">
                <a16:creationId xmlns:a16="http://schemas.microsoft.com/office/drawing/2014/main" id="{6AB27524-4451-4AC5-964C-0F705B6368D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AFEC3A38-7684-4BBF-AFAD-87409B0E6BD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32" name="Marcador de texto 31">
            <a:extLst>
              <a:ext uri="{FF2B5EF4-FFF2-40B4-BE49-F238E27FC236}">
                <a16:creationId xmlns:a16="http://schemas.microsoft.com/office/drawing/2014/main" id="{2C82D1BF-3352-4868-9C3D-613EB8D084C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2" name="Marcador de texto 21">
            <a:extLst>
              <a:ext uri="{FF2B5EF4-FFF2-40B4-BE49-F238E27FC236}">
                <a16:creationId xmlns:a16="http://schemas.microsoft.com/office/drawing/2014/main" id="{FE9BE32E-27C4-48FC-81C3-3D6F67418E3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38" name="Marcador de texto 37">
            <a:extLst>
              <a:ext uri="{FF2B5EF4-FFF2-40B4-BE49-F238E27FC236}">
                <a16:creationId xmlns:a16="http://schemas.microsoft.com/office/drawing/2014/main" id="{D611DE91-B76B-4361-A001-E52AEAAD877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24" name="Marcador de texto 23">
            <a:extLst>
              <a:ext uri="{FF2B5EF4-FFF2-40B4-BE49-F238E27FC236}">
                <a16:creationId xmlns:a16="http://schemas.microsoft.com/office/drawing/2014/main" id="{058A900D-B4DE-4CA7-B31B-EF43F275DE2D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</p:txBody>
      </p:sp>
      <p:sp>
        <p:nvSpPr>
          <p:cNvPr id="39" name="Marcador de texto 38">
            <a:extLst>
              <a:ext uri="{FF2B5EF4-FFF2-40B4-BE49-F238E27FC236}">
                <a16:creationId xmlns:a16="http://schemas.microsoft.com/office/drawing/2014/main" id="{9CB9ACC2-C176-402F-99F5-FE146A30A09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 rtlCol="0"/>
          <a:lstStyle/>
          <a:p>
            <a:r>
              <a:rPr lang="es-ES" dirty="0"/>
              <a:t>Breve descripción</a:t>
            </a:r>
          </a:p>
          <a:p>
            <a:pPr rtl="0"/>
            <a:endParaRPr lang="es-ES" dirty="0"/>
          </a:p>
          <a:p>
            <a:pPr rtl="0"/>
            <a:endParaRPr lang="es-ES" dirty="0"/>
          </a:p>
        </p:txBody>
      </p:sp>
      <p:sp>
        <p:nvSpPr>
          <p:cNvPr id="45" name="Título 44">
            <a:extLst>
              <a:ext uri="{FF2B5EF4-FFF2-40B4-BE49-F238E27FC236}">
                <a16:creationId xmlns:a16="http://schemas.microsoft.com/office/drawing/2014/main" id="{CE9001BD-04C4-40D0-98EB-088BE1EF0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106" y="272010"/>
            <a:ext cx="10563801" cy="1450757"/>
          </a:xfrm>
        </p:spPr>
        <p:txBody>
          <a:bodyPr rtlCol="0">
            <a:normAutofit/>
          </a:bodyPr>
          <a:lstStyle/>
          <a:p>
            <a:pPr rtl="0"/>
            <a:r>
              <a:rPr lang="es-ES" sz="4300" b="1" dirty="0"/>
              <a:t>Cronología de acontecimientos empresariales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4D749BC9-8B3B-4F17-A1EA-A2A18AD56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EA50F389-4752-4B58-9C66-316D287785EA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  <p:sp>
        <p:nvSpPr>
          <p:cNvPr id="43" name="Marcador de texto 31">
            <a:extLst>
              <a:ext uri="{FF2B5EF4-FFF2-40B4-BE49-F238E27FC236}">
                <a16:creationId xmlns:a16="http://schemas.microsoft.com/office/drawing/2014/main" id="{D3E167B7-CD96-4509-980F-14822302080E}"/>
              </a:ext>
            </a:extLst>
          </p:cNvPr>
          <p:cNvSpPr txBox="1">
            <a:spLocks/>
          </p:cNvSpPr>
          <p:nvPr/>
        </p:nvSpPr>
        <p:spPr>
          <a:xfrm>
            <a:off x="2719303" y="1894341"/>
            <a:ext cx="2186540" cy="2751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AÑO 202X</a:t>
            </a:r>
          </a:p>
          <a:p>
            <a:endParaRPr lang="es-ES" dirty="0"/>
          </a:p>
        </p:txBody>
      </p:sp>
      <p:sp>
        <p:nvSpPr>
          <p:cNvPr id="44" name="Marcador de texto 31">
            <a:extLst>
              <a:ext uri="{FF2B5EF4-FFF2-40B4-BE49-F238E27FC236}">
                <a16:creationId xmlns:a16="http://schemas.microsoft.com/office/drawing/2014/main" id="{D8D7D698-C71B-4E01-A64C-4A28C657FFF7}"/>
              </a:ext>
            </a:extLst>
          </p:cNvPr>
          <p:cNvSpPr txBox="1">
            <a:spLocks/>
          </p:cNvSpPr>
          <p:nvPr/>
        </p:nvSpPr>
        <p:spPr>
          <a:xfrm>
            <a:off x="8478378" y="1889453"/>
            <a:ext cx="2186540" cy="2751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AÑO 202X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6239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ipse 17">
            <a:extLst>
              <a:ext uri="{FF2B5EF4-FFF2-40B4-BE49-F238E27FC236}">
                <a16:creationId xmlns:a16="http://schemas.microsoft.com/office/drawing/2014/main" id="{B2F02A22-56A3-42EF-908D-D2912537BFCB}"/>
              </a:ext>
            </a:extLst>
          </p:cNvPr>
          <p:cNvSpPr/>
          <p:nvPr/>
        </p:nvSpPr>
        <p:spPr>
          <a:xfrm>
            <a:off x="397500" y="3150346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BB500843-B3EC-400A-ACDA-E2D1492353C4}"/>
              </a:ext>
            </a:extLst>
          </p:cNvPr>
          <p:cNvSpPr/>
          <p:nvPr/>
        </p:nvSpPr>
        <p:spPr>
          <a:xfrm>
            <a:off x="427504" y="4140916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6"/>
                </a:solidFill>
              </a:rPr>
              <a:t>T3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25588404-8416-465D-8076-FA0F5968D6E9}"/>
              </a:ext>
            </a:extLst>
          </p:cNvPr>
          <p:cNvSpPr/>
          <p:nvPr/>
        </p:nvSpPr>
        <p:spPr>
          <a:xfrm>
            <a:off x="399223" y="5187352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4DC88F6D-5AD1-4E30-A2A7-09616FFB96E8}"/>
              </a:ext>
            </a:extLst>
          </p:cNvPr>
          <p:cNvSpPr/>
          <p:nvPr/>
        </p:nvSpPr>
        <p:spPr>
          <a:xfrm>
            <a:off x="442696" y="2099705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122" name="Forma libre: Forma 121" descr="escala de tiempo ">
            <a:extLst>
              <a:ext uri="{FF2B5EF4-FFF2-40B4-BE49-F238E27FC236}">
                <a16:creationId xmlns:a16="http://schemas.microsoft.com/office/drawing/2014/main" id="{728E0998-1474-41D6-9145-8BF65D7031C4}"/>
              </a:ext>
            </a:extLst>
          </p:cNvPr>
          <p:cNvSpPr/>
          <p:nvPr/>
        </p:nvSpPr>
        <p:spPr>
          <a:xfrm rot="16200000" flipV="1">
            <a:off x="-1259762" y="3438515"/>
            <a:ext cx="4156530" cy="1185454"/>
          </a:xfrm>
          <a:custGeom>
            <a:avLst/>
            <a:gdLst>
              <a:gd name="connsiteX0" fmla="*/ 1450750 w 5658193"/>
              <a:gd name="connsiteY0" fmla="*/ 725607 h 1450763"/>
              <a:gd name="connsiteX1" fmla="*/ 1449830 w 5658193"/>
              <a:gd name="connsiteY1" fmla="*/ 725607 h 1450763"/>
              <a:gd name="connsiteX2" fmla="*/ 1449806 w 5658193"/>
              <a:gd name="connsiteY2" fmla="*/ 725382 h 1450763"/>
              <a:gd name="connsiteX3" fmla="*/ 1449830 w 5658193"/>
              <a:gd name="connsiteY3" fmla="*/ 725157 h 1450763"/>
              <a:gd name="connsiteX4" fmla="*/ 1402870 w 5658193"/>
              <a:gd name="connsiteY4" fmla="*/ 725157 h 1450763"/>
              <a:gd name="connsiteX5" fmla="*/ 1389130 w 5658193"/>
              <a:gd name="connsiteY5" fmla="*/ 588840 h 1450763"/>
              <a:gd name="connsiteX6" fmla="*/ 725382 w 5658193"/>
              <a:gd name="connsiteY6" fmla="*/ 47869 h 1450763"/>
              <a:gd name="connsiteX7" fmla="*/ 47868 w 5658193"/>
              <a:gd name="connsiteY7" fmla="*/ 725382 h 1450763"/>
              <a:gd name="connsiteX8" fmla="*/ 47890 w 5658193"/>
              <a:gd name="connsiteY8" fmla="*/ 725607 h 1450763"/>
              <a:gd name="connsiteX9" fmla="*/ 10 w 5658193"/>
              <a:gd name="connsiteY9" fmla="*/ 725607 h 1450763"/>
              <a:gd name="connsiteX10" fmla="*/ 0 w 5658193"/>
              <a:gd name="connsiteY10" fmla="*/ 725382 h 1450763"/>
              <a:gd name="connsiteX11" fmla="*/ 725382 w 5658193"/>
              <a:gd name="connsiteY11" fmla="*/ 1 h 1450763"/>
              <a:gd name="connsiteX12" fmla="*/ 1450762 w 5658193"/>
              <a:gd name="connsiteY12" fmla="*/ 725382 h 1450763"/>
              <a:gd name="connsiteX13" fmla="*/ 4932812 w 5658193"/>
              <a:gd name="connsiteY13" fmla="*/ 1450762 h 1450763"/>
              <a:gd name="connsiteX14" fmla="*/ 4207431 w 5658193"/>
              <a:gd name="connsiteY14" fmla="*/ 725381 h 1450763"/>
              <a:gd name="connsiteX15" fmla="*/ 4207442 w 5658193"/>
              <a:gd name="connsiteY15" fmla="*/ 725156 h 1450763"/>
              <a:gd name="connsiteX16" fmla="*/ 4208363 w 5658193"/>
              <a:gd name="connsiteY16" fmla="*/ 725156 h 1450763"/>
              <a:gd name="connsiteX17" fmla="*/ 4208386 w 5658193"/>
              <a:gd name="connsiteY17" fmla="*/ 725381 h 1450763"/>
              <a:gd name="connsiteX18" fmla="*/ 4208363 w 5658193"/>
              <a:gd name="connsiteY18" fmla="*/ 725606 h 1450763"/>
              <a:gd name="connsiteX19" fmla="*/ 4255322 w 5658193"/>
              <a:gd name="connsiteY19" fmla="*/ 725606 h 1450763"/>
              <a:gd name="connsiteX20" fmla="*/ 4269064 w 5658193"/>
              <a:gd name="connsiteY20" fmla="*/ 861924 h 1450763"/>
              <a:gd name="connsiteX21" fmla="*/ 4932812 w 5658193"/>
              <a:gd name="connsiteY21" fmla="*/ 1402894 h 1450763"/>
              <a:gd name="connsiteX22" fmla="*/ 5610325 w 5658193"/>
              <a:gd name="connsiteY22" fmla="*/ 725381 h 1450763"/>
              <a:gd name="connsiteX23" fmla="*/ 5610302 w 5658193"/>
              <a:gd name="connsiteY23" fmla="*/ 725156 h 1450763"/>
              <a:gd name="connsiteX24" fmla="*/ 5658182 w 5658193"/>
              <a:gd name="connsiteY24" fmla="*/ 725156 h 1450763"/>
              <a:gd name="connsiteX25" fmla="*/ 5658193 w 5658193"/>
              <a:gd name="connsiteY25" fmla="*/ 725381 h 1450763"/>
              <a:gd name="connsiteX26" fmla="*/ 4932812 w 5658193"/>
              <a:gd name="connsiteY26" fmla="*/ 1450762 h 1450763"/>
              <a:gd name="connsiteX27" fmla="*/ 2127320 w 5658193"/>
              <a:gd name="connsiteY27" fmla="*/ 1450763 h 1450763"/>
              <a:gd name="connsiteX28" fmla="*/ 1401938 w 5658193"/>
              <a:gd name="connsiteY28" fmla="*/ 725382 h 1450763"/>
              <a:gd name="connsiteX29" fmla="*/ 1401950 w 5658193"/>
              <a:gd name="connsiteY29" fmla="*/ 725157 h 1450763"/>
              <a:gd name="connsiteX30" fmla="*/ 1402870 w 5658193"/>
              <a:gd name="connsiteY30" fmla="*/ 725157 h 1450763"/>
              <a:gd name="connsiteX31" fmla="*/ 1402894 w 5658193"/>
              <a:gd name="connsiteY31" fmla="*/ 725382 h 1450763"/>
              <a:gd name="connsiteX32" fmla="*/ 1402870 w 5658193"/>
              <a:gd name="connsiteY32" fmla="*/ 725607 h 1450763"/>
              <a:gd name="connsiteX33" fmla="*/ 1449830 w 5658193"/>
              <a:gd name="connsiteY33" fmla="*/ 725607 h 1450763"/>
              <a:gd name="connsiteX34" fmla="*/ 1463572 w 5658193"/>
              <a:gd name="connsiteY34" fmla="*/ 861925 h 1450763"/>
              <a:gd name="connsiteX35" fmla="*/ 2127320 w 5658193"/>
              <a:gd name="connsiteY35" fmla="*/ 1402895 h 1450763"/>
              <a:gd name="connsiteX36" fmla="*/ 2804833 w 5658193"/>
              <a:gd name="connsiteY36" fmla="*/ 725382 h 1450763"/>
              <a:gd name="connsiteX37" fmla="*/ 2804810 w 5658193"/>
              <a:gd name="connsiteY37" fmla="*/ 725157 h 1450763"/>
              <a:gd name="connsiteX38" fmla="*/ 2805515 w 5658193"/>
              <a:gd name="connsiteY38" fmla="*/ 725157 h 1450763"/>
              <a:gd name="connsiteX39" fmla="*/ 2820229 w 5658193"/>
              <a:gd name="connsiteY39" fmla="*/ 579192 h 1450763"/>
              <a:gd name="connsiteX40" fmla="*/ 3530873 w 5658193"/>
              <a:gd name="connsiteY40" fmla="*/ 0 h 1450763"/>
              <a:gd name="connsiteX41" fmla="*/ 4256254 w 5658193"/>
              <a:gd name="connsiteY41" fmla="*/ 725381 h 1450763"/>
              <a:gd name="connsiteX42" fmla="*/ 4256243 w 5658193"/>
              <a:gd name="connsiteY42" fmla="*/ 725606 h 1450763"/>
              <a:gd name="connsiteX43" fmla="*/ 4255322 w 5658193"/>
              <a:gd name="connsiteY43" fmla="*/ 725606 h 1450763"/>
              <a:gd name="connsiteX44" fmla="*/ 4255299 w 5658193"/>
              <a:gd name="connsiteY44" fmla="*/ 725381 h 1450763"/>
              <a:gd name="connsiteX45" fmla="*/ 4255322 w 5658193"/>
              <a:gd name="connsiteY45" fmla="*/ 725156 h 1450763"/>
              <a:gd name="connsiteX46" fmla="*/ 4208363 w 5658193"/>
              <a:gd name="connsiteY46" fmla="*/ 725156 h 1450763"/>
              <a:gd name="connsiteX47" fmla="*/ 4194621 w 5658193"/>
              <a:gd name="connsiteY47" fmla="*/ 588839 h 1450763"/>
              <a:gd name="connsiteX48" fmla="*/ 3530873 w 5658193"/>
              <a:gd name="connsiteY48" fmla="*/ 47868 h 1450763"/>
              <a:gd name="connsiteX49" fmla="*/ 2853360 w 5658193"/>
              <a:gd name="connsiteY49" fmla="*/ 725381 h 1450763"/>
              <a:gd name="connsiteX50" fmla="*/ 2853383 w 5658193"/>
              <a:gd name="connsiteY50" fmla="*/ 725606 h 1450763"/>
              <a:gd name="connsiteX51" fmla="*/ 2852678 w 5658193"/>
              <a:gd name="connsiteY51" fmla="*/ 725606 h 1450763"/>
              <a:gd name="connsiteX52" fmla="*/ 2837964 w 5658193"/>
              <a:gd name="connsiteY52" fmla="*/ 871572 h 1450763"/>
              <a:gd name="connsiteX53" fmla="*/ 2127320 w 5658193"/>
              <a:gd name="connsiteY53" fmla="*/ 1450763 h 145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5658193" h="1450763">
                <a:moveTo>
                  <a:pt x="1450750" y="725607"/>
                </a:moveTo>
                <a:lnTo>
                  <a:pt x="1449830" y="725607"/>
                </a:lnTo>
                <a:lnTo>
                  <a:pt x="1449806" y="725382"/>
                </a:lnTo>
                <a:lnTo>
                  <a:pt x="1449830" y="725157"/>
                </a:lnTo>
                <a:lnTo>
                  <a:pt x="1402870" y="725157"/>
                </a:lnTo>
                <a:lnTo>
                  <a:pt x="1389130" y="588840"/>
                </a:lnTo>
                <a:cubicBezTo>
                  <a:pt x="1325954" y="280108"/>
                  <a:pt x="1052790" y="47869"/>
                  <a:pt x="725382" y="47869"/>
                </a:cubicBezTo>
                <a:cubicBezTo>
                  <a:pt x="351202" y="47869"/>
                  <a:pt x="47868" y="351202"/>
                  <a:pt x="47868" y="725382"/>
                </a:cubicBezTo>
                <a:lnTo>
                  <a:pt x="47890" y="725607"/>
                </a:lnTo>
                <a:lnTo>
                  <a:pt x="10" y="725607"/>
                </a:lnTo>
                <a:lnTo>
                  <a:pt x="0" y="725382"/>
                </a:lnTo>
                <a:cubicBezTo>
                  <a:pt x="0" y="324765"/>
                  <a:pt x="324764" y="1"/>
                  <a:pt x="725382" y="1"/>
                </a:cubicBezTo>
                <a:cubicBezTo>
                  <a:pt x="1125998" y="1"/>
                  <a:pt x="1450762" y="324765"/>
                  <a:pt x="1450762" y="725382"/>
                </a:cubicBezTo>
                <a:close/>
                <a:moveTo>
                  <a:pt x="4932812" y="1450762"/>
                </a:moveTo>
                <a:cubicBezTo>
                  <a:pt x="4532195" y="1450762"/>
                  <a:pt x="4207431" y="1125998"/>
                  <a:pt x="4207431" y="725381"/>
                </a:cubicBezTo>
                <a:lnTo>
                  <a:pt x="4207442" y="725156"/>
                </a:lnTo>
                <a:lnTo>
                  <a:pt x="4208363" y="725156"/>
                </a:lnTo>
                <a:lnTo>
                  <a:pt x="4208386" y="725381"/>
                </a:lnTo>
                <a:lnTo>
                  <a:pt x="4208363" y="725606"/>
                </a:lnTo>
                <a:lnTo>
                  <a:pt x="4255322" y="725606"/>
                </a:lnTo>
                <a:lnTo>
                  <a:pt x="4269064" y="861924"/>
                </a:lnTo>
                <a:cubicBezTo>
                  <a:pt x="4332239" y="1170655"/>
                  <a:pt x="4605404" y="1402894"/>
                  <a:pt x="4932812" y="1402894"/>
                </a:cubicBezTo>
                <a:cubicBezTo>
                  <a:pt x="5306992" y="1402894"/>
                  <a:pt x="5610325" y="1099561"/>
                  <a:pt x="5610325" y="725381"/>
                </a:cubicBezTo>
                <a:lnTo>
                  <a:pt x="5610302" y="725156"/>
                </a:lnTo>
                <a:lnTo>
                  <a:pt x="5658182" y="725156"/>
                </a:lnTo>
                <a:lnTo>
                  <a:pt x="5658193" y="725381"/>
                </a:lnTo>
                <a:cubicBezTo>
                  <a:pt x="5658193" y="1125998"/>
                  <a:pt x="5333429" y="1450762"/>
                  <a:pt x="4932812" y="1450762"/>
                </a:cubicBezTo>
                <a:close/>
                <a:moveTo>
                  <a:pt x="2127320" y="1450763"/>
                </a:moveTo>
                <a:cubicBezTo>
                  <a:pt x="1726703" y="1450763"/>
                  <a:pt x="1401938" y="1125999"/>
                  <a:pt x="1401938" y="725382"/>
                </a:cubicBezTo>
                <a:lnTo>
                  <a:pt x="1401950" y="725157"/>
                </a:lnTo>
                <a:lnTo>
                  <a:pt x="1402870" y="725157"/>
                </a:lnTo>
                <a:lnTo>
                  <a:pt x="1402894" y="725382"/>
                </a:lnTo>
                <a:lnTo>
                  <a:pt x="1402870" y="725607"/>
                </a:lnTo>
                <a:lnTo>
                  <a:pt x="1449830" y="725607"/>
                </a:lnTo>
                <a:lnTo>
                  <a:pt x="1463572" y="861925"/>
                </a:lnTo>
                <a:cubicBezTo>
                  <a:pt x="1526746" y="1170656"/>
                  <a:pt x="1799912" y="1402895"/>
                  <a:pt x="2127320" y="1402895"/>
                </a:cubicBezTo>
                <a:cubicBezTo>
                  <a:pt x="2501500" y="1402895"/>
                  <a:pt x="2804833" y="1099562"/>
                  <a:pt x="2804833" y="725382"/>
                </a:cubicBezTo>
                <a:lnTo>
                  <a:pt x="2804810" y="725157"/>
                </a:lnTo>
                <a:lnTo>
                  <a:pt x="2805515" y="725157"/>
                </a:lnTo>
                <a:lnTo>
                  <a:pt x="2820229" y="579192"/>
                </a:lnTo>
                <a:cubicBezTo>
                  <a:pt x="2887868" y="248648"/>
                  <a:pt x="3180333" y="0"/>
                  <a:pt x="3530873" y="0"/>
                </a:cubicBezTo>
                <a:cubicBezTo>
                  <a:pt x="3931490" y="0"/>
                  <a:pt x="4256254" y="324764"/>
                  <a:pt x="4256254" y="725381"/>
                </a:cubicBezTo>
                <a:lnTo>
                  <a:pt x="4256243" y="725606"/>
                </a:lnTo>
                <a:lnTo>
                  <a:pt x="4255322" y="725606"/>
                </a:lnTo>
                <a:lnTo>
                  <a:pt x="4255299" y="725381"/>
                </a:lnTo>
                <a:lnTo>
                  <a:pt x="4255322" y="725156"/>
                </a:lnTo>
                <a:lnTo>
                  <a:pt x="4208363" y="725156"/>
                </a:lnTo>
                <a:lnTo>
                  <a:pt x="4194621" y="588839"/>
                </a:lnTo>
                <a:cubicBezTo>
                  <a:pt x="4131446" y="280107"/>
                  <a:pt x="3858281" y="47868"/>
                  <a:pt x="3530873" y="47868"/>
                </a:cubicBezTo>
                <a:cubicBezTo>
                  <a:pt x="3156693" y="47868"/>
                  <a:pt x="2853360" y="351201"/>
                  <a:pt x="2853360" y="725381"/>
                </a:cubicBezTo>
                <a:lnTo>
                  <a:pt x="2853383" y="725606"/>
                </a:lnTo>
                <a:lnTo>
                  <a:pt x="2852678" y="725606"/>
                </a:lnTo>
                <a:lnTo>
                  <a:pt x="2837964" y="871572"/>
                </a:lnTo>
                <a:cubicBezTo>
                  <a:pt x="2770325" y="1202116"/>
                  <a:pt x="2477860" y="1450763"/>
                  <a:pt x="2127320" y="1450763"/>
                </a:cubicBezTo>
                <a:close/>
              </a:path>
            </a:pathLst>
          </a:custGeom>
          <a:gradFill>
            <a:gsLst>
              <a:gs pos="56000">
                <a:schemeClr val="accent6"/>
              </a:gs>
              <a:gs pos="36000">
                <a:schemeClr val="accent5"/>
              </a:gs>
              <a:gs pos="15000">
                <a:schemeClr val="accent4"/>
              </a:gs>
              <a:gs pos="100000">
                <a:schemeClr val="accent3"/>
              </a:gs>
            </a:gsLst>
            <a:lin ang="108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123" name="Elipse 122" descr="puntos de conexión de escala de tiempo">
            <a:extLst>
              <a:ext uri="{FF2B5EF4-FFF2-40B4-BE49-F238E27FC236}">
                <a16:creationId xmlns:a16="http://schemas.microsoft.com/office/drawing/2014/main" id="{BFD4FC00-6DDF-4537-8F8F-569E05A2C3D8}"/>
              </a:ext>
            </a:extLst>
          </p:cNvPr>
          <p:cNvSpPr/>
          <p:nvPr/>
        </p:nvSpPr>
        <p:spPr>
          <a:xfrm>
            <a:off x="760272" y="1880055"/>
            <a:ext cx="138949" cy="12491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24" name="Elipse 123" descr="puntos de conexión de escala de tiempo">
            <a:extLst>
              <a:ext uri="{FF2B5EF4-FFF2-40B4-BE49-F238E27FC236}">
                <a16:creationId xmlns:a16="http://schemas.microsoft.com/office/drawing/2014/main" id="{5387A8A8-5D57-4087-B02A-3E7747DFDA2D}"/>
              </a:ext>
            </a:extLst>
          </p:cNvPr>
          <p:cNvSpPr/>
          <p:nvPr/>
        </p:nvSpPr>
        <p:spPr>
          <a:xfrm>
            <a:off x="743512" y="6043993"/>
            <a:ext cx="138949" cy="12491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8073F816-3D0A-4E38-8B67-6C666F8ED42F}"/>
              </a:ext>
            </a:extLst>
          </p:cNvPr>
          <p:cNvSpPr/>
          <p:nvPr/>
        </p:nvSpPr>
        <p:spPr>
          <a:xfrm>
            <a:off x="4493703" y="3152552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E260482C-CC6B-42CA-956C-A7F7C57B9121}"/>
              </a:ext>
            </a:extLst>
          </p:cNvPr>
          <p:cNvSpPr/>
          <p:nvPr/>
        </p:nvSpPr>
        <p:spPr>
          <a:xfrm>
            <a:off x="4493703" y="4141478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6"/>
                </a:solidFill>
              </a:rPr>
              <a:t>T3</a:t>
            </a: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4507C1C3-7CC1-4B63-94AA-1FF386315C2E}"/>
              </a:ext>
            </a:extLst>
          </p:cNvPr>
          <p:cNvSpPr/>
          <p:nvPr/>
        </p:nvSpPr>
        <p:spPr>
          <a:xfrm>
            <a:off x="4493703" y="5187352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30502D9A-FD9E-4A43-BA18-2C1D0F543AEF}"/>
              </a:ext>
            </a:extLst>
          </p:cNvPr>
          <p:cNvSpPr/>
          <p:nvPr/>
        </p:nvSpPr>
        <p:spPr>
          <a:xfrm>
            <a:off x="4521985" y="2085237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62" name="Forma libre: Forma 61" descr="escala de tiempo ">
            <a:extLst>
              <a:ext uri="{FF2B5EF4-FFF2-40B4-BE49-F238E27FC236}">
                <a16:creationId xmlns:a16="http://schemas.microsoft.com/office/drawing/2014/main" id="{76F2E5DE-65D1-46F6-85DD-2B6279C14C2E}"/>
              </a:ext>
            </a:extLst>
          </p:cNvPr>
          <p:cNvSpPr/>
          <p:nvPr/>
        </p:nvSpPr>
        <p:spPr>
          <a:xfrm rot="16200000" flipV="1">
            <a:off x="2834719" y="3438515"/>
            <a:ext cx="4156530" cy="1185453"/>
          </a:xfrm>
          <a:custGeom>
            <a:avLst/>
            <a:gdLst>
              <a:gd name="connsiteX0" fmla="*/ 1450750 w 5658193"/>
              <a:gd name="connsiteY0" fmla="*/ 725607 h 1450763"/>
              <a:gd name="connsiteX1" fmla="*/ 1449830 w 5658193"/>
              <a:gd name="connsiteY1" fmla="*/ 725607 h 1450763"/>
              <a:gd name="connsiteX2" fmla="*/ 1449806 w 5658193"/>
              <a:gd name="connsiteY2" fmla="*/ 725382 h 1450763"/>
              <a:gd name="connsiteX3" fmla="*/ 1449830 w 5658193"/>
              <a:gd name="connsiteY3" fmla="*/ 725157 h 1450763"/>
              <a:gd name="connsiteX4" fmla="*/ 1402870 w 5658193"/>
              <a:gd name="connsiteY4" fmla="*/ 725157 h 1450763"/>
              <a:gd name="connsiteX5" fmla="*/ 1389130 w 5658193"/>
              <a:gd name="connsiteY5" fmla="*/ 588840 h 1450763"/>
              <a:gd name="connsiteX6" fmla="*/ 725382 w 5658193"/>
              <a:gd name="connsiteY6" fmla="*/ 47869 h 1450763"/>
              <a:gd name="connsiteX7" fmla="*/ 47868 w 5658193"/>
              <a:gd name="connsiteY7" fmla="*/ 725382 h 1450763"/>
              <a:gd name="connsiteX8" fmla="*/ 47890 w 5658193"/>
              <a:gd name="connsiteY8" fmla="*/ 725607 h 1450763"/>
              <a:gd name="connsiteX9" fmla="*/ 10 w 5658193"/>
              <a:gd name="connsiteY9" fmla="*/ 725607 h 1450763"/>
              <a:gd name="connsiteX10" fmla="*/ 0 w 5658193"/>
              <a:gd name="connsiteY10" fmla="*/ 725382 h 1450763"/>
              <a:gd name="connsiteX11" fmla="*/ 725382 w 5658193"/>
              <a:gd name="connsiteY11" fmla="*/ 1 h 1450763"/>
              <a:gd name="connsiteX12" fmla="*/ 1450762 w 5658193"/>
              <a:gd name="connsiteY12" fmla="*/ 725382 h 1450763"/>
              <a:gd name="connsiteX13" fmla="*/ 4932812 w 5658193"/>
              <a:gd name="connsiteY13" fmla="*/ 1450762 h 1450763"/>
              <a:gd name="connsiteX14" fmla="*/ 4207431 w 5658193"/>
              <a:gd name="connsiteY14" fmla="*/ 725381 h 1450763"/>
              <a:gd name="connsiteX15" fmla="*/ 4207442 w 5658193"/>
              <a:gd name="connsiteY15" fmla="*/ 725156 h 1450763"/>
              <a:gd name="connsiteX16" fmla="*/ 4208363 w 5658193"/>
              <a:gd name="connsiteY16" fmla="*/ 725156 h 1450763"/>
              <a:gd name="connsiteX17" fmla="*/ 4208386 w 5658193"/>
              <a:gd name="connsiteY17" fmla="*/ 725381 h 1450763"/>
              <a:gd name="connsiteX18" fmla="*/ 4208363 w 5658193"/>
              <a:gd name="connsiteY18" fmla="*/ 725606 h 1450763"/>
              <a:gd name="connsiteX19" fmla="*/ 4255322 w 5658193"/>
              <a:gd name="connsiteY19" fmla="*/ 725606 h 1450763"/>
              <a:gd name="connsiteX20" fmla="*/ 4269064 w 5658193"/>
              <a:gd name="connsiteY20" fmla="*/ 861924 h 1450763"/>
              <a:gd name="connsiteX21" fmla="*/ 4932812 w 5658193"/>
              <a:gd name="connsiteY21" fmla="*/ 1402894 h 1450763"/>
              <a:gd name="connsiteX22" fmla="*/ 5610325 w 5658193"/>
              <a:gd name="connsiteY22" fmla="*/ 725381 h 1450763"/>
              <a:gd name="connsiteX23" fmla="*/ 5610302 w 5658193"/>
              <a:gd name="connsiteY23" fmla="*/ 725156 h 1450763"/>
              <a:gd name="connsiteX24" fmla="*/ 5658182 w 5658193"/>
              <a:gd name="connsiteY24" fmla="*/ 725156 h 1450763"/>
              <a:gd name="connsiteX25" fmla="*/ 5658193 w 5658193"/>
              <a:gd name="connsiteY25" fmla="*/ 725381 h 1450763"/>
              <a:gd name="connsiteX26" fmla="*/ 4932812 w 5658193"/>
              <a:gd name="connsiteY26" fmla="*/ 1450762 h 1450763"/>
              <a:gd name="connsiteX27" fmla="*/ 2127320 w 5658193"/>
              <a:gd name="connsiteY27" fmla="*/ 1450763 h 1450763"/>
              <a:gd name="connsiteX28" fmla="*/ 1401938 w 5658193"/>
              <a:gd name="connsiteY28" fmla="*/ 725382 h 1450763"/>
              <a:gd name="connsiteX29" fmla="*/ 1401950 w 5658193"/>
              <a:gd name="connsiteY29" fmla="*/ 725157 h 1450763"/>
              <a:gd name="connsiteX30" fmla="*/ 1402870 w 5658193"/>
              <a:gd name="connsiteY30" fmla="*/ 725157 h 1450763"/>
              <a:gd name="connsiteX31" fmla="*/ 1402894 w 5658193"/>
              <a:gd name="connsiteY31" fmla="*/ 725382 h 1450763"/>
              <a:gd name="connsiteX32" fmla="*/ 1402870 w 5658193"/>
              <a:gd name="connsiteY32" fmla="*/ 725607 h 1450763"/>
              <a:gd name="connsiteX33" fmla="*/ 1449830 w 5658193"/>
              <a:gd name="connsiteY33" fmla="*/ 725607 h 1450763"/>
              <a:gd name="connsiteX34" fmla="*/ 1463572 w 5658193"/>
              <a:gd name="connsiteY34" fmla="*/ 861925 h 1450763"/>
              <a:gd name="connsiteX35" fmla="*/ 2127320 w 5658193"/>
              <a:gd name="connsiteY35" fmla="*/ 1402895 h 1450763"/>
              <a:gd name="connsiteX36" fmla="*/ 2804833 w 5658193"/>
              <a:gd name="connsiteY36" fmla="*/ 725382 h 1450763"/>
              <a:gd name="connsiteX37" fmla="*/ 2804810 w 5658193"/>
              <a:gd name="connsiteY37" fmla="*/ 725157 h 1450763"/>
              <a:gd name="connsiteX38" fmla="*/ 2805515 w 5658193"/>
              <a:gd name="connsiteY38" fmla="*/ 725157 h 1450763"/>
              <a:gd name="connsiteX39" fmla="*/ 2820229 w 5658193"/>
              <a:gd name="connsiteY39" fmla="*/ 579192 h 1450763"/>
              <a:gd name="connsiteX40" fmla="*/ 3530873 w 5658193"/>
              <a:gd name="connsiteY40" fmla="*/ 0 h 1450763"/>
              <a:gd name="connsiteX41" fmla="*/ 4256254 w 5658193"/>
              <a:gd name="connsiteY41" fmla="*/ 725381 h 1450763"/>
              <a:gd name="connsiteX42" fmla="*/ 4256243 w 5658193"/>
              <a:gd name="connsiteY42" fmla="*/ 725606 h 1450763"/>
              <a:gd name="connsiteX43" fmla="*/ 4255322 w 5658193"/>
              <a:gd name="connsiteY43" fmla="*/ 725606 h 1450763"/>
              <a:gd name="connsiteX44" fmla="*/ 4255299 w 5658193"/>
              <a:gd name="connsiteY44" fmla="*/ 725381 h 1450763"/>
              <a:gd name="connsiteX45" fmla="*/ 4255322 w 5658193"/>
              <a:gd name="connsiteY45" fmla="*/ 725156 h 1450763"/>
              <a:gd name="connsiteX46" fmla="*/ 4208363 w 5658193"/>
              <a:gd name="connsiteY46" fmla="*/ 725156 h 1450763"/>
              <a:gd name="connsiteX47" fmla="*/ 4194621 w 5658193"/>
              <a:gd name="connsiteY47" fmla="*/ 588839 h 1450763"/>
              <a:gd name="connsiteX48" fmla="*/ 3530873 w 5658193"/>
              <a:gd name="connsiteY48" fmla="*/ 47868 h 1450763"/>
              <a:gd name="connsiteX49" fmla="*/ 2853360 w 5658193"/>
              <a:gd name="connsiteY49" fmla="*/ 725381 h 1450763"/>
              <a:gd name="connsiteX50" fmla="*/ 2853383 w 5658193"/>
              <a:gd name="connsiteY50" fmla="*/ 725606 h 1450763"/>
              <a:gd name="connsiteX51" fmla="*/ 2852678 w 5658193"/>
              <a:gd name="connsiteY51" fmla="*/ 725606 h 1450763"/>
              <a:gd name="connsiteX52" fmla="*/ 2837964 w 5658193"/>
              <a:gd name="connsiteY52" fmla="*/ 871572 h 1450763"/>
              <a:gd name="connsiteX53" fmla="*/ 2127320 w 5658193"/>
              <a:gd name="connsiteY53" fmla="*/ 1450763 h 145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5658193" h="1450763">
                <a:moveTo>
                  <a:pt x="1450750" y="725607"/>
                </a:moveTo>
                <a:lnTo>
                  <a:pt x="1449830" y="725607"/>
                </a:lnTo>
                <a:lnTo>
                  <a:pt x="1449806" y="725382"/>
                </a:lnTo>
                <a:lnTo>
                  <a:pt x="1449830" y="725157"/>
                </a:lnTo>
                <a:lnTo>
                  <a:pt x="1402870" y="725157"/>
                </a:lnTo>
                <a:lnTo>
                  <a:pt x="1389130" y="588840"/>
                </a:lnTo>
                <a:cubicBezTo>
                  <a:pt x="1325954" y="280108"/>
                  <a:pt x="1052790" y="47869"/>
                  <a:pt x="725382" y="47869"/>
                </a:cubicBezTo>
                <a:cubicBezTo>
                  <a:pt x="351202" y="47869"/>
                  <a:pt x="47868" y="351202"/>
                  <a:pt x="47868" y="725382"/>
                </a:cubicBezTo>
                <a:lnTo>
                  <a:pt x="47890" y="725607"/>
                </a:lnTo>
                <a:lnTo>
                  <a:pt x="10" y="725607"/>
                </a:lnTo>
                <a:lnTo>
                  <a:pt x="0" y="725382"/>
                </a:lnTo>
                <a:cubicBezTo>
                  <a:pt x="0" y="324765"/>
                  <a:pt x="324764" y="1"/>
                  <a:pt x="725382" y="1"/>
                </a:cubicBezTo>
                <a:cubicBezTo>
                  <a:pt x="1125998" y="1"/>
                  <a:pt x="1450762" y="324765"/>
                  <a:pt x="1450762" y="725382"/>
                </a:cubicBezTo>
                <a:close/>
                <a:moveTo>
                  <a:pt x="4932812" y="1450762"/>
                </a:moveTo>
                <a:cubicBezTo>
                  <a:pt x="4532195" y="1450762"/>
                  <a:pt x="4207431" y="1125998"/>
                  <a:pt x="4207431" y="725381"/>
                </a:cubicBezTo>
                <a:lnTo>
                  <a:pt x="4207442" y="725156"/>
                </a:lnTo>
                <a:lnTo>
                  <a:pt x="4208363" y="725156"/>
                </a:lnTo>
                <a:lnTo>
                  <a:pt x="4208386" y="725381"/>
                </a:lnTo>
                <a:lnTo>
                  <a:pt x="4208363" y="725606"/>
                </a:lnTo>
                <a:lnTo>
                  <a:pt x="4255322" y="725606"/>
                </a:lnTo>
                <a:lnTo>
                  <a:pt x="4269064" y="861924"/>
                </a:lnTo>
                <a:cubicBezTo>
                  <a:pt x="4332239" y="1170655"/>
                  <a:pt x="4605404" y="1402894"/>
                  <a:pt x="4932812" y="1402894"/>
                </a:cubicBezTo>
                <a:cubicBezTo>
                  <a:pt x="5306992" y="1402894"/>
                  <a:pt x="5610325" y="1099561"/>
                  <a:pt x="5610325" y="725381"/>
                </a:cubicBezTo>
                <a:lnTo>
                  <a:pt x="5610302" y="725156"/>
                </a:lnTo>
                <a:lnTo>
                  <a:pt x="5658182" y="725156"/>
                </a:lnTo>
                <a:lnTo>
                  <a:pt x="5658193" y="725381"/>
                </a:lnTo>
                <a:cubicBezTo>
                  <a:pt x="5658193" y="1125998"/>
                  <a:pt x="5333429" y="1450762"/>
                  <a:pt x="4932812" y="1450762"/>
                </a:cubicBezTo>
                <a:close/>
                <a:moveTo>
                  <a:pt x="2127320" y="1450763"/>
                </a:moveTo>
                <a:cubicBezTo>
                  <a:pt x="1726703" y="1450763"/>
                  <a:pt x="1401938" y="1125999"/>
                  <a:pt x="1401938" y="725382"/>
                </a:cubicBezTo>
                <a:lnTo>
                  <a:pt x="1401950" y="725157"/>
                </a:lnTo>
                <a:lnTo>
                  <a:pt x="1402870" y="725157"/>
                </a:lnTo>
                <a:lnTo>
                  <a:pt x="1402894" y="725382"/>
                </a:lnTo>
                <a:lnTo>
                  <a:pt x="1402870" y="725607"/>
                </a:lnTo>
                <a:lnTo>
                  <a:pt x="1449830" y="725607"/>
                </a:lnTo>
                <a:lnTo>
                  <a:pt x="1463572" y="861925"/>
                </a:lnTo>
                <a:cubicBezTo>
                  <a:pt x="1526746" y="1170656"/>
                  <a:pt x="1799912" y="1402895"/>
                  <a:pt x="2127320" y="1402895"/>
                </a:cubicBezTo>
                <a:cubicBezTo>
                  <a:pt x="2501500" y="1402895"/>
                  <a:pt x="2804833" y="1099562"/>
                  <a:pt x="2804833" y="725382"/>
                </a:cubicBezTo>
                <a:lnTo>
                  <a:pt x="2804810" y="725157"/>
                </a:lnTo>
                <a:lnTo>
                  <a:pt x="2805515" y="725157"/>
                </a:lnTo>
                <a:lnTo>
                  <a:pt x="2820229" y="579192"/>
                </a:lnTo>
                <a:cubicBezTo>
                  <a:pt x="2887868" y="248648"/>
                  <a:pt x="3180333" y="0"/>
                  <a:pt x="3530873" y="0"/>
                </a:cubicBezTo>
                <a:cubicBezTo>
                  <a:pt x="3931490" y="0"/>
                  <a:pt x="4256254" y="324764"/>
                  <a:pt x="4256254" y="725381"/>
                </a:cubicBezTo>
                <a:lnTo>
                  <a:pt x="4256243" y="725606"/>
                </a:lnTo>
                <a:lnTo>
                  <a:pt x="4255322" y="725606"/>
                </a:lnTo>
                <a:lnTo>
                  <a:pt x="4255299" y="725381"/>
                </a:lnTo>
                <a:lnTo>
                  <a:pt x="4255322" y="725156"/>
                </a:lnTo>
                <a:lnTo>
                  <a:pt x="4208363" y="725156"/>
                </a:lnTo>
                <a:lnTo>
                  <a:pt x="4194621" y="588839"/>
                </a:lnTo>
                <a:cubicBezTo>
                  <a:pt x="4131446" y="280107"/>
                  <a:pt x="3858281" y="47868"/>
                  <a:pt x="3530873" y="47868"/>
                </a:cubicBezTo>
                <a:cubicBezTo>
                  <a:pt x="3156693" y="47868"/>
                  <a:pt x="2853360" y="351201"/>
                  <a:pt x="2853360" y="725381"/>
                </a:cubicBezTo>
                <a:lnTo>
                  <a:pt x="2853383" y="725606"/>
                </a:lnTo>
                <a:lnTo>
                  <a:pt x="2852678" y="725606"/>
                </a:lnTo>
                <a:lnTo>
                  <a:pt x="2837964" y="871572"/>
                </a:lnTo>
                <a:cubicBezTo>
                  <a:pt x="2770325" y="1202116"/>
                  <a:pt x="2477860" y="1450763"/>
                  <a:pt x="2127320" y="1450763"/>
                </a:cubicBezTo>
                <a:close/>
              </a:path>
            </a:pathLst>
          </a:custGeom>
          <a:gradFill>
            <a:gsLst>
              <a:gs pos="56000">
                <a:schemeClr val="accent6"/>
              </a:gs>
              <a:gs pos="36000">
                <a:schemeClr val="accent5"/>
              </a:gs>
              <a:gs pos="15000">
                <a:schemeClr val="accent4"/>
              </a:gs>
              <a:gs pos="100000">
                <a:schemeClr val="accent3"/>
              </a:gs>
            </a:gsLst>
            <a:lin ang="108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63" name="Elipse 62" descr="puntos de conexión de escala de tiempo">
            <a:extLst>
              <a:ext uri="{FF2B5EF4-FFF2-40B4-BE49-F238E27FC236}">
                <a16:creationId xmlns:a16="http://schemas.microsoft.com/office/drawing/2014/main" id="{C97A6697-CBD6-47D7-847A-C62AADC26D68}"/>
              </a:ext>
            </a:extLst>
          </p:cNvPr>
          <p:cNvSpPr/>
          <p:nvPr/>
        </p:nvSpPr>
        <p:spPr>
          <a:xfrm>
            <a:off x="4837992" y="1900917"/>
            <a:ext cx="138949" cy="12491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64" name="Elipse 63" descr="puntos de conexión de escala de tiempo">
            <a:extLst>
              <a:ext uri="{FF2B5EF4-FFF2-40B4-BE49-F238E27FC236}">
                <a16:creationId xmlns:a16="http://schemas.microsoft.com/office/drawing/2014/main" id="{D6425C0B-B465-4781-9F33-0C9EDB468AB1}"/>
              </a:ext>
            </a:extLst>
          </p:cNvPr>
          <p:cNvSpPr/>
          <p:nvPr/>
        </p:nvSpPr>
        <p:spPr>
          <a:xfrm>
            <a:off x="4837992" y="6043993"/>
            <a:ext cx="138949" cy="12491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4DC08D0D-2C5D-40D2-A69E-E57508ACF89A}"/>
              </a:ext>
            </a:extLst>
          </p:cNvPr>
          <p:cNvSpPr/>
          <p:nvPr/>
        </p:nvSpPr>
        <p:spPr>
          <a:xfrm>
            <a:off x="8451870" y="3150346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5"/>
                </a:solidFill>
              </a:rPr>
              <a:t>T2</a:t>
            </a:r>
          </a:p>
        </p:txBody>
      </p:sp>
      <p:sp>
        <p:nvSpPr>
          <p:cNvPr id="74" name="Elipse 73">
            <a:extLst>
              <a:ext uri="{FF2B5EF4-FFF2-40B4-BE49-F238E27FC236}">
                <a16:creationId xmlns:a16="http://schemas.microsoft.com/office/drawing/2014/main" id="{FEC9E2F2-668F-4476-A2DE-C5428F31357E}"/>
              </a:ext>
            </a:extLst>
          </p:cNvPr>
          <p:cNvSpPr/>
          <p:nvPr/>
        </p:nvSpPr>
        <p:spPr>
          <a:xfrm>
            <a:off x="8526862" y="4140916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6"/>
                </a:solidFill>
              </a:rPr>
              <a:t>T3</a:t>
            </a: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97392806-F8B3-47BB-9377-97E05CF8A7C4}"/>
              </a:ext>
            </a:extLst>
          </p:cNvPr>
          <p:cNvSpPr/>
          <p:nvPr/>
        </p:nvSpPr>
        <p:spPr>
          <a:xfrm>
            <a:off x="8517063" y="5187352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3"/>
                </a:solidFill>
              </a:rPr>
              <a:t>T4</a:t>
            </a:r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BFC98533-FB86-441D-A3FB-42DB9F92E9E1}"/>
              </a:ext>
            </a:extLst>
          </p:cNvPr>
          <p:cNvSpPr/>
          <p:nvPr/>
        </p:nvSpPr>
        <p:spPr>
          <a:xfrm>
            <a:off x="8526862" y="2078482"/>
            <a:ext cx="818964" cy="73625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ES" sz="2000">
                <a:solidFill>
                  <a:schemeClr val="accent4"/>
                </a:solidFill>
              </a:rPr>
              <a:t>T1</a:t>
            </a:r>
          </a:p>
        </p:txBody>
      </p:sp>
      <p:sp>
        <p:nvSpPr>
          <p:cNvPr id="77" name="Forma libre: Forma 76" descr="escala de tiempo ">
            <a:extLst>
              <a:ext uri="{FF2B5EF4-FFF2-40B4-BE49-F238E27FC236}">
                <a16:creationId xmlns:a16="http://schemas.microsoft.com/office/drawing/2014/main" id="{6B7C02D2-6A92-42E5-91E4-81B6818EEAA2}"/>
              </a:ext>
            </a:extLst>
          </p:cNvPr>
          <p:cNvSpPr/>
          <p:nvPr/>
        </p:nvSpPr>
        <p:spPr>
          <a:xfrm rot="16200000" flipV="1">
            <a:off x="6858079" y="3438515"/>
            <a:ext cx="4156530" cy="1185453"/>
          </a:xfrm>
          <a:custGeom>
            <a:avLst/>
            <a:gdLst>
              <a:gd name="connsiteX0" fmla="*/ 1450750 w 5658193"/>
              <a:gd name="connsiteY0" fmla="*/ 725607 h 1450763"/>
              <a:gd name="connsiteX1" fmla="*/ 1449830 w 5658193"/>
              <a:gd name="connsiteY1" fmla="*/ 725607 h 1450763"/>
              <a:gd name="connsiteX2" fmla="*/ 1449806 w 5658193"/>
              <a:gd name="connsiteY2" fmla="*/ 725382 h 1450763"/>
              <a:gd name="connsiteX3" fmla="*/ 1449830 w 5658193"/>
              <a:gd name="connsiteY3" fmla="*/ 725157 h 1450763"/>
              <a:gd name="connsiteX4" fmla="*/ 1402870 w 5658193"/>
              <a:gd name="connsiteY4" fmla="*/ 725157 h 1450763"/>
              <a:gd name="connsiteX5" fmla="*/ 1389130 w 5658193"/>
              <a:gd name="connsiteY5" fmla="*/ 588840 h 1450763"/>
              <a:gd name="connsiteX6" fmla="*/ 725382 w 5658193"/>
              <a:gd name="connsiteY6" fmla="*/ 47869 h 1450763"/>
              <a:gd name="connsiteX7" fmla="*/ 47868 w 5658193"/>
              <a:gd name="connsiteY7" fmla="*/ 725382 h 1450763"/>
              <a:gd name="connsiteX8" fmla="*/ 47890 w 5658193"/>
              <a:gd name="connsiteY8" fmla="*/ 725607 h 1450763"/>
              <a:gd name="connsiteX9" fmla="*/ 10 w 5658193"/>
              <a:gd name="connsiteY9" fmla="*/ 725607 h 1450763"/>
              <a:gd name="connsiteX10" fmla="*/ 0 w 5658193"/>
              <a:gd name="connsiteY10" fmla="*/ 725382 h 1450763"/>
              <a:gd name="connsiteX11" fmla="*/ 725382 w 5658193"/>
              <a:gd name="connsiteY11" fmla="*/ 1 h 1450763"/>
              <a:gd name="connsiteX12" fmla="*/ 1450762 w 5658193"/>
              <a:gd name="connsiteY12" fmla="*/ 725382 h 1450763"/>
              <a:gd name="connsiteX13" fmla="*/ 4932812 w 5658193"/>
              <a:gd name="connsiteY13" fmla="*/ 1450762 h 1450763"/>
              <a:gd name="connsiteX14" fmla="*/ 4207431 w 5658193"/>
              <a:gd name="connsiteY14" fmla="*/ 725381 h 1450763"/>
              <a:gd name="connsiteX15" fmla="*/ 4207442 w 5658193"/>
              <a:gd name="connsiteY15" fmla="*/ 725156 h 1450763"/>
              <a:gd name="connsiteX16" fmla="*/ 4208363 w 5658193"/>
              <a:gd name="connsiteY16" fmla="*/ 725156 h 1450763"/>
              <a:gd name="connsiteX17" fmla="*/ 4208386 w 5658193"/>
              <a:gd name="connsiteY17" fmla="*/ 725381 h 1450763"/>
              <a:gd name="connsiteX18" fmla="*/ 4208363 w 5658193"/>
              <a:gd name="connsiteY18" fmla="*/ 725606 h 1450763"/>
              <a:gd name="connsiteX19" fmla="*/ 4255322 w 5658193"/>
              <a:gd name="connsiteY19" fmla="*/ 725606 h 1450763"/>
              <a:gd name="connsiteX20" fmla="*/ 4269064 w 5658193"/>
              <a:gd name="connsiteY20" fmla="*/ 861924 h 1450763"/>
              <a:gd name="connsiteX21" fmla="*/ 4932812 w 5658193"/>
              <a:gd name="connsiteY21" fmla="*/ 1402894 h 1450763"/>
              <a:gd name="connsiteX22" fmla="*/ 5610325 w 5658193"/>
              <a:gd name="connsiteY22" fmla="*/ 725381 h 1450763"/>
              <a:gd name="connsiteX23" fmla="*/ 5610302 w 5658193"/>
              <a:gd name="connsiteY23" fmla="*/ 725156 h 1450763"/>
              <a:gd name="connsiteX24" fmla="*/ 5658182 w 5658193"/>
              <a:gd name="connsiteY24" fmla="*/ 725156 h 1450763"/>
              <a:gd name="connsiteX25" fmla="*/ 5658193 w 5658193"/>
              <a:gd name="connsiteY25" fmla="*/ 725381 h 1450763"/>
              <a:gd name="connsiteX26" fmla="*/ 4932812 w 5658193"/>
              <a:gd name="connsiteY26" fmla="*/ 1450762 h 1450763"/>
              <a:gd name="connsiteX27" fmla="*/ 2127320 w 5658193"/>
              <a:gd name="connsiteY27" fmla="*/ 1450763 h 1450763"/>
              <a:gd name="connsiteX28" fmla="*/ 1401938 w 5658193"/>
              <a:gd name="connsiteY28" fmla="*/ 725382 h 1450763"/>
              <a:gd name="connsiteX29" fmla="*/ 1401950 w 5658193"/>
              <a:gd name="connsiteY29" fmla="*/ 725157 h 1450763"/>
              <a:gd name="connsiteX30" fmla="*/ 1402870 w 5658193"/>
              <a:gd name="connsiteY30" fmla="*/ 725157 h 1450763"/>
              <a:gd name="connsiteX31" fmla="*/ 1402894 w 5658193"/>
              <a:gd name="connsiteY31" fmla="*/ 725382 h 1450763"/>
              <a:gd name="connsiteX32" fmla="*/ 1402870 w 5658193"/>
              <a:gd name="connsiteY32" fmla="*/ 725607 h 1450763"/>
              <a:gd name="connsiteX33" fmla="*/ 1449830 w 5658193"/>
              <a:gd name="connsiteY33" fmla="*/ 725607 h 1450763"/>
              <a:gd name="connsiteX34" fmla="*/ 1463572 w 5658193"/>
              <a:gd name="connsiteY34" fmla="*/ 861925 h 1450763"/>
              <a:gd name="connsiteX35" fmla="*/ 2127320 w 5658193"/>
              <a:gd name="connsiteY35" fmla="*/ 1402895 h 1450763"/>
              <a:gd name="connsiteX36" fmla="*/ 2804833 w 5658193"/>
              <a:gd name="connsiteY36" fmla="*/ 725382 h 1450763"/>
              <a:gd name="connsiteX37" fmla="*/ 2804810 w 5658193"/>
              <a:gd name="connsiteY37" fmla="*/ 725157 h 1450763"/>
              <a:gd name="connsiteX38" fmla="*/ 2805515 w 5658193"/>
              <a:gd name="connsiteY38" fmla="*/ 725157 h 1450763"/>
              <a:gd name="connsiteX39" fmla="*/ 2820229 w 5658193"/>
              <a:gd name="connsiteY39" fmla="*/ 579192 h 1450763"/>
              <a:gd name="connsiteX40" fmla="*/ 3530873 w 5658193"/>
              <a:gd name="connsiteY40" fmla="*/ 0 h 1450763"/>
              <a:gd name="connsiteX41" fmla="*/ 4256254 w 5658193"/>
              <a:gd name="connsiteY41" fmla="*/ 725381 h 1450763"/>
              <a:gd name="connsiteX42" fmla="*/ 4256243 w 5658193"/>
              <a:gd name="connsiteY42" fmla="*/ 725606 h 1450763"/>
              <a:gd name="connsiteX43" fmla="*/ 4255322 w 5658193"/>
              <a:gd name="connsiteY43" fmla="*/ 725606 h 1450763"/>
              <a:gd name="connsiteX44" fmla="*/ 4255299 w 5658193"/>
              <a:gd name="connsiteY44" fmla="*/ 725381 h 1450763"/>
              <a:gd name="connsiteX45" fmla="*/ 4255322 w 5658193"/>
              <a:gd name="connsiteY45" fmla="*/ 725156 h 1450763"/>
              <a:gd name="connsiteX46" fmla="*/ 4208363 w 5658193"/>
              <a:gd name="connsiteY46" fmla="*/ 725156 h 1450763"/>
              <a:gd name="connsiteX47" fmla="*/ 4194621 w 5658193"/>
              <a:gd name="connsiteY47" fmla="*/ 588839 h 1450763"/>
              <a:gd name="connsiteX48" fmla="*/ 3530873 w 5658193"/>
              <a:gd name="connsiteY48" fmla="*/ 47868 h 1450763"/>
              <a:gd name="connsiteX49" fmla="*/ 2853360 w 5658193"/>
              <a:gd name="connsiteY49" fmla="*/ 725381 h 1450763"/>
              <a:gd name="connsiteX50" fmla="*/ 2853383 w 5658193"/>
              <a:gd name="connsiteY50" fmla="*/ 725606 h 1450763"/>
              <a:gd name="connsiteX51" fmla="*/ 2852678 w 5658193"/>
              <a:gd name="connsiteY51" fmla="*/ 725606 h 1450763"/>
              <a:gd name="connsiteX52" fmla="*/ 2837964 w 5658193"/>
              <a:gd name="connsiteY52" fmla="*/ 871572 h 1450763"/>
              <a:gd name="connsiteX53" fmla="*/ 2127320 w 5658193"/>
              <a:gd name="connsiteY53" fmla="*/ 1450763 h 145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5658193" h="1450763">
                <a:moveTo>
                  <a:pt x="1450750" y="725607"/>
                </a:moveTo>
                <a:lnTo>
                  <a:pt x="1449830" y="725607"/>
                </a:lnTo>
                <a:lnTo>
                  <a:pt x="1449806" y="725382"/>
                </a:lnTo>
                <a:lnTo>
                  <a:pt x="1449830" y="725157"/>
                </a:lnTo>
                <a:lnTo>
                  <a:pt x="1402870" y="725157"/>
                </a:lnTo>
                <a:lnTo>
                  <a:pt x="1389130" y="588840"/>
                </a:lnTo>
                <a:cubicBezTo>
                  <a:pt x="1325954" y="280108"/>
                  <a:pt x="1052790" y="47869"/>
                  <a:pt x="725382" y="47869"/>
                </a:cubicBezTo>
                <a:cubicBezTo>
                  <a:pt x="351202" y="47869"/>
                  <a:pt x="47868" y="351202"/>
                  <a:pt x="47868" y="725382"/>
                </a:cubicBezTo>
                <a:lnTo>
                  <a:pt x="47890" y="725607"/>
                </a:lnTo>
                <a:lnTo>
                  <a:pt x="10" y="725607"/>
                </a:lnTo>
                <a:lnTo>
                  <a:pt x="0" y="725382"/>
                </a:lnTo>
                <a:cubicBezTo>
                  <a:pt x="0" y="324765"/>
                  <a:pt x="324764" y="1"/>
                  <a:pt x="725382" y="1"/>
                </a:cubicBezTo>
                <a:cubicBezTo>
                  <a:pt x="1125998" y="1"/>
                  <a:pt x="1450762" y="324765"/>
                  <a:pt x="1450762" y="725382"/>
                </a:cubicBezTo>
                <a:close/>
                <a:moveTo>
                  <a:pt x="4932812" y="1450762"/>
                </a:moveTo>
                <a:cubicBezTo>
                  <a:pt x="4532195" y="1450762"/>
                  <a:pt x="4207431" y="1125998"/>
                  <a:pt x="4207431" y="725381"/>
                </a:cubicBezTo>
                <a:lnTo>
                  <a:pt x="4207442" y="725156"/>
                </a:lnTo>
                <a:lnTo>
                  <a:pt x="4208363" y="725156"/>
                </a:lnTo>
                <a:lnTo>
                  <a:pt x="4208386" y="725381"/>
                </a:lnTo>
                <a:lnTo>
                  <a:pt x="4208363" y="725606"/>
                </a:lnTo>
                <a:lnTo>
                  <a:pt x="4255322" y="725606"/>
                </a:lnTo>
                <a:lnTo>
                  <a:pt x="4269064" y="861924"/>
                </a:lnTo>
                <a:cubicBezTo>
                  <a:pt x="4332239" y="1170655"/>
                  <a:pt x="4605404" y="1402894"/>
                  <a:pt x="4932812" y="1402894"/>
                </a:cubicBezTo>
                <a:cubicBezTo>
                  <a:pt x="5306992" y="1402894"/>
                  <a:pt x="5610325" y="1099561"/>
                  <a:pt x="5610325" y="725381"/>
                </a:cubicBezTo>
                <a:lnTo>
                  <a:pt x="5610302" y="725156"/>
                </a:lnTo>
                <a:lnTo>
                  <a:pt x="5658182" y="725156"/>
                </a:lnTo>
                <a:lnTo>
                  <a:pt x="5658193" y="725381"/>
                </a:lnTo>
                <a:cubicBezTo>
                  <a:pt x="5658193" y="1125998"/>
                  <a:pt x="5333429" y="1450762"/>
                  <a:pt x="4932812" y="1450762"/>
                </a:cubicBezTo>
                <a:close/>
                <a:moveTo>
                  <a:pt x="2127320" y="1450763"/>
                </a:moveTo>
                <a:cubicBezTo>
                  <a:pt x="1726703" y="1450763"/>
                  <a:pt x="1401938" y="1125999"/>
                  <a:pt x="1401938" y="725382"/>
                </a:cubicBezTo>
                <a:lnTo>
                  <a:pt x="1401950" y="725157"/>
                </a:lnTo>
                <a:lnTo>
                  <a:pt x="1402870" y="725157"/>
                </a:lnTo>
                <a:lnTo>
                  <a:pt x="1402894" y="725382"/>
                </a:lnTo>
                <a:lnTo>
                  <a:pt x="1402870" y="725607"/>
                </a:lnTo>
                <a:lnTo>
                  <a:pt x="1449830" y="725607"/>
                </a:lnTo>
                <a:lnTo>
                  <a:pt x="1463572" y="861925"/>
                </a:lnTo>
                <a:cubicBezTo>
                  <a:pt x="1526746" y="1170656"/>
                  <a:pt x="1799912" y="1402895"/>
                  <a:pt x="2127320" y="1402895"/>
                </a:cubicBezTo>
                <a:cubicBezTo>
                  <a:pt x="2501500" y="1402895"/>
                  <a:pt x="2804833" y="1099562"/>
                  <a:pt x="2804833" y="725382"/>
                </a:cubicBezTo>
                <a:lnTo>
                  <a:pt x="2804810" y="725157"/>
                </a:lnTo>
                <a:lnTo>
                  <a:pt x="2805515" y="725157"/>
                </a:lnTo>
                <a:lnTo>
                  <a:pt x="2820229" y="579192"/>
                </a:lnTo>
                <a:cubicBezTo>
                  <a:pt x="2887868" y="248648"/>
                  <a:pt x="3180333" y="0"/>
                  <a:pt x="3530873" y="0"/>
                </a:cubicBezTo>
                <a:cubicBezTo>
                  <a:pt x="3931490" y="0"/>
                  <a:pt x="4256254" y="324764"/>
                  <a:pt x="4256254" y="725381"/>
                </a:cubicBezTo>
                <a:lnTo>
                  <a:pt x="4256243" y="725606"/>
                </a:lnTo>
                <a:lnTo>
                  <a:pt x="4255322" y="725606"/>
                </a:lnTo>
                <a:lnTo>
                  <a:pt x="4255299" y="725381"/>
                </a:lnTo>
                <a:lnTo>
                  <a:pt x="4255322" y="725156"/>
                </a:lnTo>
                <a:lnTo>
                  <a:pt x="4208363" y="725156"/>
                </a:lnTo>
                <a:lnTo>
                  <a:pt x="4194621" y="588839"/>
                </a:lnTo>
                <a:cubicBezTo>
                  <a:pt x="4131446" y="280107"/>
                  <a:pt x="3858281" y="47868"/>
                  <a:pt x="3530873" y="47868"/>
                </a:cubicBezTo>
                <a:cubicBezTo>
                  <a:pt x="3156693" y="47868"/>
                  <a:pt x="2853360" y="351201"/>
                  <a:pt x="2853360" y="725381"/>
                </a:cubicBezTo>
                <a:lnTo>
                  <a:pt x="2853383" y="725606"/>
                </a:lnTo>
                <a:lnTo>
                  <a:pt x="2852678" y="725606"/>
                </a:lnTo>
                <a:lnTo>
                  <a:pt x="2837964" y="871572"/>
                </a:lnTo>
                <a:cubicBezTo>
                  <a:pt x="2770325" y="1202116"/>
                  <a:pt x="2477860" y="1450763"/>
                  <a:pt x="2127320" y="1450763"/>
                </a:cubicBezTo>
                <a:close/>
              </a:path>
            </a:pathLst>
          </a:custGeom>
          <a:gradFill>
            <a:gsLst>
              <a:gs pos="56000">
                <a:schemeClr val="accent6"/>
              </a:gs>
              <a:gs pos="36000">
                <a:schemeClr val="accent5"/>
              </a:gs>
              <a:gs pos="15000">
                <a:schemeClr val="accent4"/>
              </a:gs>
              <a:gs pos="100000">
                <a:schemeClr val="accent3"/>
              </a:gs>
            </a:gsLst>
            <a:lin ang="10800000" scaled="0"/>
          </a:gra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s-ES" sz="4000">
              <a:solidFill>
                <a:schemeClr val="bg1"/>
              </a:solidFill>
            </a:endParaRPr>
          </a:p>
        </p:txBody>
      </p:sp>
      <p:sp>
        <p:nvSpPr>
          <p:cNvPr id="78" name="Elipse 77" descr="puntos de conexión de escala de tiempo">
            <a:extLst>
              <a:ext uri="{FF2B5EF4-FFF2-40B4-BE49-F238E27FC236}">
                <a16:creationId xmlns:a16="http://schemas.microsoft.com/office/drawing/2014/main" id="{5938B080-DD64-4D38-9E3E-5A212CAE0E49}"/>
              </a:ext>
            </a:extLst>
          </p:cNvPr>
          <p:cNvSpPr/>
          <p:nvPr/>
        </p:nvSpPr>
        <p:spPr>
          <a:xfrm>
            <a:off x="8866869" y="1900917"/>
            <a:ext cx="138949" cy="12491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79" name="Elipse 78" descr="puntos de conexión de escala de tiempo">
            <a:extLst>
              <a:ext uri="{FF2B5EF4-FFF2-40B4-BE49-F238E27FC236}">
                <a16:creationId xmlns:a16="http://schemas.microsoft.com/office/drawing/2014/main" id="{C4D17941-D82F-4C0C-B4BF-DA28B521E1DD}"/>
              </a:ext>
            </a:extLst>
          </p:cNvPr>
          <p:cNvSpPr/>
          <p:nvPr/>
        </p:nvSpPr>
        <p:spPr>
          <a:xfrm>
            <a:off x="8861352" y="6043993"/>
            <a:ext cx="138949" cy="124917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Marcador de texto 31">
            <a:extLst>
              <a:ext uri="{FF2B5EF4-FFF2-40B4-BE49-F238E27FC236}">
                <a16:creationId xmlns:a16="http://schemas.microsoft.com/office/drawing/2014/main" id="{E8694CB6-8810-4204-95A5-8923D3F12C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520" y="1803150"/>
            <a:ext cx="2186540" cy="275134"/>
          </a:xfrm>
        </p:spPr>
        <p:txBody>
          <a:bodyPr rtlCol="0"/>
          <a:lstStyle/>
          <a:p>
            <a:pPr rtl="0"/>
            <a:r>
              <a:rPr lang="es-ES" dirty="0"/>
              <a:t>HITO</a:t>
            </a:r>
          </a:p>
          <a:p>
            <a:pPr rtl="0"/>
            <a:endParaRPr lang="es-ES" dirty="0"/>
          </a:p>
        </p:txBody>
      </p:sp>
      <p:sp>
        <p:nvSpPr>
          <p:cNvPr id="33" name="Marcador de texto 32">
            <a:extLst>
              <a:ext uri="{FF2B5EF4-FFF2-40B4-BE49-F238E27FC236}">
                <a16:creationId xmlns:a16="http://schemas.microsoft.com/office/drawing/2014/main" id="{5EF251BE-2210-4018-A5B5-22C7E5B8C3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52258" y="2174615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4" name="Marcador de texto 33">
            <a:extLst>
              <a:ext uri="{FF2B5EF4-FFF2-40B4-BE49-F238E27FC236}">
                <a16:creationId xmlns:a16="http://schemas.microsoft.com/office/drawing/2014/main" id="{685C167F-432D-4977-A932-30831D5AF0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47000" y="1803150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35" name="Marcador de texto 34">
            <a:extLst>
              <a:ext uri="{FF2B5EF4-FFF2-40B4-BE49-F238E27FC236}">
                <a16:creationId xmlns:a16="http://schemas.microsoft.com/office/drawing/2014/main" id="{C0FB9229-010F-4B75-A34A-1A024B9D76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46738" y="2174615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6" name="Marcador de texto 35">
            <a:extLst>
              <a:ext uri="{FF2B5EF4-FFF2-40B4-BE49-F238E27FC236}">
                <a16:creationId xmlns:a16="http://schemas.microsoft.com/office/drawing/2014/main" id="{D715D29C-523D-4B56-8B88-51546B8E2E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37" name="Marcador de texto 36">
            <a:extLst>
              <a:ext uri="{FF2B5EF4-FFF2-40B4-BE49-F238E27FC236}">
                <a16:creationId xmlns:a16="http://schemas.microsoft.com/office/drawing/2014/main" id="{2C02F6A7-1B9C-4603-83CA-A00989013F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8" name="Marcador de texto 37">
            <a:extLst>
              <a:ext uri="{FF2B5EF4-FFF2-40B4-BE49-F238E27FC236}">
                <a16:creationId xmlns:a16="http://schemas.microsoft.com/office/drawing/2014/main" id="{4217F314-885B-4E79-856F-7870D2DE83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52520" y="2941791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39" name="Marcador de texto 38">
            <a:extLst>
              <a:ext uri="{FF2B5EF4-FFF2-40B4-BE49-F238E27FC236}">
                <a16:creationId xmlns:a16="http://schemas.microsoft.com/office/drawing/2014/main" id="{AF13AF4C-1B15-4E21-9913-7EFB3D2EE6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52258" y="3318050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40" name="Marcador de texto 39">
            <a:extLst>
              <a:ext uri="{FF2B5EF4-FFF2-40B4-BE49-F238E27FC236}">
                <a16:creationId xmlns:a16="http://schemas.microsoft.com/office/drawing/2014/main" id="{404B6F82-5AE4-4B93-8836-731D40FEC8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47000" y="2941791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41" name="Marcador de texto 40">
            <a:extLst>
              <a:ext uri="{FF2B5EF4-FFF2-40B4-BE49-F238E27FC236}">
                <a16:creationId xmlns:a16="http://schemas.microsoft.com/office/drawing/2014/main" id="{1B5001E8-2FFC-4D65-B6AC-966742F4AE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46738" y="3318050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42" name="Marcador de texto 41">
            <a:extLst>
              <a:ext uri="{FF2B5EF4-FFF2-40B4-BE49-F238E27FC236}">
                <a16:creationId xmlns:a16="http://schemas.microsoft.com/office/drawing/2014/main" id="{F4D1AC9D-DCFD-44C8-B37A-4F9B5EF351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43" name="Marcador de texto 42">
            <a:extLst>
              <a:ext uri="{FF2B5EF4-FFF2-40B4-BE49-F238E27FC236}">
                <a16:creationId xmlns:a16="http://schemas.microsoft.com/office/drawing/2014/main" id="{08E78B09-54C4-4212-9263-67663A369EA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44" name="Marcador de texto 43">
            <a:extLst>
              <a:ext uri="{FF2B5EF4-FFF2-40B4-BE49-F238E27FC236}">
                <a16:creationId xmlns:a16="http://schemas.microsoft.com/office/drawing/2014/main" id="{53DB2DC1-006D-4480-B974-3013758BC2D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2520" y="4085039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45" name="Marcador de texto 44">
            <a:extLst>
              <a:ext uri="{FF2B5EF4-FFF2-40B4-BE49-F238E27FC236}">
                <a16:creationId xmlns:a16="http://schemas.microsoft.com/office/drawing/2014/main" id="{244ECB52-1DA3-49B3-8122-7826629574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52258" y="4455831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46" name="Marcador de texto 45">
            <a:extLst>
              <a:ext uri="{FF2B5EF4-FFF2-40B4-BE49-F238E27FC236}">
                <a16:creationId xmlns:a16="http://schemas.microsoft.com/office/drawing/2014/main" id="{4155A4C6-32D1-4A9A-A4B9-E017E2021FD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47000" y="4085039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47" name="Marcador de texto 46">
            <a:extLst>
              <a:ext uri="{FF2B5EF4-FFF2-40B4-BE49-F238E27FC236}">
                <a16:creationId xmlns:a16="http://schemas.microsoft.com/office/drawing/2014/main" id="{E3EB096E-DD78-4082-8B9A-02CDDE0E60D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46738" y="4455831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82" name="Marcador de texto 81">
            <a:extLst>
              <a:ext uri="{FF2B5EF4-FFF2-40B4-BE49-F238E27FC236}">
                <a16:creationId xmlns:a16="http://schemas.microsoft.com/office/drawing/2014/main" id="{0BEA309C-D1D3-4CA5-8614-2EB7CE8B2D1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83" name="Marcador de texto 82">
            <a:extLst>
              <a:ext uri="{FF2B5EF4-FFF2-40B4-BE49-F238E27FC236}">
                <a16:creationId xmlns:a16="http://schemas.microsoft.com/office/drawing/2014/main" id="{D67FBAD0-3540-4909-943F-4D466B5B29B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84" name="Marcador de texto 83">
            <a:extLst>
              <a:ext uri="{FF2B5EF4-FFF2-40B4-BE49-F238E27FC236}">
                <a16:creationId xmlns:a16="http://schemas.microsoft.com/office/drawing/2014/main" id="{A964986D-81D9-4212-B292-9ECBDE82477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552520" y="5258972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85" name="Marcador de texto 84">
            <a:extLst>
              <a:ext uri="{FF2B5EF4-FFF2-40B4-BE49-F238E27FC236}">
                <a16:creationId xmlns:a16="http://schemas.microsoft.com/office/drawing/2014/main" id="{936A8164-ED3D-4305-A24D-B9365E626A2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552258" y="5629764"/>
            <a:ext cx="2207440" cy="643197"/>
          </a:xfrm>
        </p:spPr>
        <p:txBody>
          <a:bodyPr rtlCol="0"/>
          <a:lstStyle/>
          <a:p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86" name="Marcador de texto 85">
            <a:extLst>
              <a:ext uri="{FF2B5EF4-FFF2-40B4-BE49-F238E27FC236}">
                <a16:creationId xmlns:a16="http://schemas.microsoft.com/office/drawing/2014/main" id="{43C5216B-9CA8-4EEA-B394-543ED047FEE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647000" y="5258972"/>
            <a:ext cx="2186540" cy="275134"/>
          </a:xfrm>
        </p:spPr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87" name="Marcador de texto 86">
            <a:extLst>
              <a:ext uri="{FF2B5EF4-FFF2-40B4-BE49-F238E27FC236}">
                <a16:creationId xmlns:a16="http://schemas.microsoft.com/office/drawing/2014/main" id="{58003C06-BDED-469F-BCF4-83E146F9A56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5646738" y="5629764"/>
            <a:ext cx="2207440" cy="643197"/>
          </a:xfrm>
        </p:spPr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88" name="Marcador de texto 87">
            <a:extLst>
              <a:ext uri="{FF2B5EF4-FFF2-40B4-BE49-F238E27FC236}">
                <a16:creationId xmlns:a16="http://schemas.microsoft.com/office/drawing/2014/main" id="{579A6772-47BE-433D-8F07-77E4A173FD2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 rtlCol="0"/>
          <a:lstStyle/>
          <a:p>
            <a:pPr rtl="0"/>
            <a:r>
              <a:rPr lang="es-ES"/>
              <a:t>HITO</a:t>
            </a:r>
          </a:p>
          <a:p>
            <a:pPr rtl="0"/>
            <a:endParaRPr lang="es-ES"/>
          </a:p>
        </p:txBody>
      </p:sp>
      <p:sp>
        <p:nvSpPr>
          <p:cNvPr id="89" name="Marcador de texto 88">
            <a:extLst>
              <a:ext uri="{FF2B5EF4-FFF2-40B4-BE49-F238E27FC236}">
                <a16:creationId xmlns:a16="http://schemas.microsoft.com/office/drawing/2014/main" id="{A575DF51-7C46-4E7C-A7A9-3F556E3AD8C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 rtlCol="0"/>
          <a:lstStyle/>
          <a:p>
            <a:pPr rtl="0"/>
            <a:r>
              <a:rPr lang="es-ES" dirty="0"/>
              <a:t>Breve descripción</a:t>
            </a:r>
          </a:p>
          <a:p>
            <a:pPr rtl="0"/>
            <a:endParaRPr lang="es-ES" dirty="0"/>
          </a:p>
        </p:txBody>
      </p:sp>
      <p:sp>
        <p:nvSpPr>
          <p:cNvPr id="30" name="Título 29">
            <a:extLst>
              <a:ext uri="{FF2B5EF4-FFF2-40B4-BE49-F238E27FC236}">
                <a16:creationId xmlns:a16="http://schemas.microsoft.com/office/drawing/2014/main" id="{53DC234D-BFFC-420A-AF40-5BB71C330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660" y="184590"/>
            <a:ext cx="10058400" cy="1450757"/>
          </a:xfrm>
        </p:spPr>
        <p:txBody>
          <a:bodyPr rtlCol="0">
            <a:normAutofit/>
          </a:bodyPr>
          <a:lstStyle/>
          <a:p>
            <a:pPr rtl="0"/>
            <a:r>
              <a:rPr lang="es-ES" sz="4000" b="1" dirty="0"/>
              <a:t>Cronología de acontecimientos empresariales</a:t>
            </a:r>
          </a:p>
        </p:txBody>
      </p:sp>
      <p:sp>
        <p:nvSpPr>
          <p:cNvPr id="48" name="Marcador de texto 31">
            <a:extLst>
              <a:ext uri="{FF2B5EF4-FFF2-40B4-BE49-F238E27FC236}">
                <a16:creationId xmlns:a16="http://schemas.microsoft.com/office/drawing/2014/main" id="{B4065FB1-0047-4C6B-9E90-4B7C3CDAD91F}"/>
              </a:ext>
            </a:extLst>
          </p:cNvPr>
          <p:cNvSpPr txBox="1">
            <a:spLocks/>
          </p:cNvSpPr>
          <p:nvPr/>
        </p:nvSpPr>
        <p:spPr>
          <a:xfrm>
            <a:off x="1190197" y="6001642"/>
            <a:ext cx="2186540" cy="2751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AÑO 2019</a:t>
            </a:r>
          </a:p>
          <a:p>
            <a:endParaRPr lang="es-ES" dirty="0"/>
          </a:p>
        </p:txBody>
      </p:sp>
      <p:sp>
        <p:nvSpPr>
          <p:cNvPr id="49" name="Marcador de texto 31">
            <a:extLst>
              <a:ext uri="{FF2B5EF4-FFF2-40B4-BE49-F238E27FC236}">
                <a16:creationId xmlns:a16="http://schemas.microsoft.com/office/drawing/2014/main" id="{5EEAAE30-D61C-40B5-A0F9-DCC46BC59666}"/>
              </a:ext>
            </a:extLst>
          </p:cNvPr>
          <p:cNvSpPr txBox="1">
            <a:spLocks/>
          </p:cNvSpPr>
          <p:nvPr/>
        </p:nvSpPr>
        <p:spPr>
          <a:xfrm>
            <a:off x="5271959" y="5994317"/>
            <a:ext cx="2186540" cy="2751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AÑO 2020</a:t>
            </a:r>
          </a:p>
          <a:p>
            <a:endParaRPr lang="es-ES" dirty="0"/>
          </a:p>
        </p:txBody>
      </p:sp>
      <p:sp>
        <p:nvSpPr>
          <p:cNvPr id="50" name="Marcador de texto 31">
            <a:extLst>
              <a:ext uri="{FF2B5EF4-FFF2-40B4-BE49-F238E27FC236}">
                <a16:creationId xmlns:a16="http://schemas.microsoft.com/office/drawing/2014/main" id="{5CB6B114-8520-49A4-8AD0-EA8FAFCBF356}"/>
              </a:ext>
            </a:extLst>
          </p:cNvPr>
          <p:cNvSpPr txBox="1">
            <a:spLocks/>
          </p:cNvSpPr>
          <p:nvPr/>
        </p:nvSpPr>
        <p:spPr>
          <a:xfrm>
            <a:off x="9351064" y="5989462"/>
            <a:ext cx="2186540" cy="27513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800" b="1" kern="1200">
                <a:solidFill>
                  <a:schemeClr val="accent4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AÑO 2021</a:t>
            </a:r>
          </a:p>
          <a:p>
            <a:endParaRPr lang="es-ES" dirty="0"/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C29C0D10-2170-42D8-8EFF-50F9151D5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52" name="CuadroTexto 51">
            <a:extLst>
              <a:ext uri="{FF2B5EF4-FFF2-40B4-BE49-F238E27FC236}">
                <a16:creationId xmlns:a16="http://schemas.microsoft.com/office/drawing/2014/main" id="{0F1FA867-DDEF-452E-9FDC-3E8043AF2376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970339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de diapositiva">
            <a:extLst>
              <a:ext uri="{FF2B5EF4-FFF2-40B4-BE49-F238E27FC236}">
                <a16:creationId xmlns:a16="http://schemas.microsoft.com/office/drawing/2014/main" id="{82336B3C-0982-49C2-85B3-D4D69E43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000" y="1051574"/>
            <a:ext cx="11340000" cy="540000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_tradnl" b="1" dirty="0"/>
              <a:t>Cronología de acontecimientos empresariales</a:t>
            </a:r>
          </a:p>
        </p:txBody>
      </p:sp>
      <p:sp>
        <p:nvSpPr>
          <p:cNvPr id="195" name="Cuadro de texto 194">
            <a:extLst>
              <a:ext uri="{FF2B5EF4-FFF2-40B4-BE49-F238E27FC236}">
                <a16:creationId xmlns:a16="http://schemas.microsoft.com/office/drawing/2014/main" id="{2BD778E6-D334-4389-B4C0-6C793B6E1E82}"/>
              </a:ext>
            </a:extLst>
          </p:cNvPr>
          <p:cNvSpPr txBox="1"/>
          <p:nvPr/>
        </p:nvSpPr>
        <p:spPr>
          <a:xfrm>
            <a:off x="791680" y="3468460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s-ES_tradnl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20AA</a:t>
            </a:r>
          </a:p>
        </p:txBody>
      </p:sp>
      <p:grpSp>
        <p:nvGrpSpPr>
          <p:cNvPr id="5" name="Grupo 4" title="Texto de hito">
            <a:extLst>
              <a:ext uri="{FF2B5EF4-FFF2-40B4-BE49-F238E27FC236}">
                <a16:creationId xmlns:a16="http://schemas.microsoft.com/office/drawing/2014/main" id="{115A178B-57C4-4B9D-B684-21A92431913E}"/>
              </a:ext>
            </a:extLst>
          </p:cNvPr>
          <p:cNvGrpSpPr/>
          <p:nvPr/>
        </p:nvGrpSpPr>
        <p:grpSpPr>
          <a:xfrm>
            <a:off x="704589" y="5488459"/>
            <a:ext cx="1294782" cy="727511"/>
            <a:chOff x="1510892" y="3741332"/>
            <a:chExt cx="1294782" cy="727511"/>
          </a:xfrm>
        </p:grpSpPr>
        <p:sp>
          <p:nvSpPr>
            <p:cNvPr id="60" name="Cuadro de texto 59">
              <a:extLst>
                <a:ext uri="{FF2B5EF4-FFF2-40B4-BE49-F238E27FC236}">
                  <a16:creationId xmlns:a16="http://schemas.microsoft.com/office/drawing/2014/main" id="{3DD2C9D1-5E8D-4ED2-989C-330D6753B965}"/>
                </a:ext>
              </a:extLst>
            </p:cNvPr>
            <p:cNvSpPr txBox="1"/>
            <p:nvPr/>
          </p:nvSpPr>
          <p:spPr>
            <a:xfrm>
              <a:off x="1510892" y="3741332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61" name="Cuadro de texto 60">
              <a:extLst>
                <a:ext uri="{FF2B5EF4-FFF2-40B4-BE49-F238E27FC236}">
                  <a16:creationId xmlns:a16="http://schemas.microsoft.com/office/drawing/2014/main" id="{A6E28C73-4CCB-4BDB-82CA-BEE3A58D33D9}"/>
                </a:ext>
              </a:extLst>
            </p:cNvPr>
            <p:cNvSpPr txBox="1"/>
            <p:nvPr/>
          </p:nvSpPr>
          <p:spPr>
            <a:xfrm>
              <a:off x="1510892" y="4049788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63" name="Cuadro de texto 62">
              <a:extLst>
                <a:ext uri="{FF2B5EF4-FFF2-40B4-BE49-F238E27FC236}">
                  <a16:creationId xmlns:a16="http://schemas.microsoft.com/office/drawing/2014/main" id="{36E6E519-8D5B-4E7C-9E35-2BB710F5C3A8}"/>
                </a:ext>
              </a:extLst>
            </p:cNvPr>
            <p:cNvSpPr txBox="1"/>
            <p:nvPr/>
          </p:nvSpPr>
          <p:spPr>
            <a:xfrm>
              <a:off x="1510893" y="4233106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T1 20AA</a:t>
              </a:r>
            </a:p>
          </p:txBody>
        </p:sp>
      </p:grpSp>
      <p:sp>
        <p:nvSpPr>
          <p:cNvPr id="3" name="Elipse 2" title="Número de hito">
            <a:extLst>
              <a:ext uri="{FF2B5EF4-FFF2-40B4-BE49-F238E27FC236}">
                <a16:creationId xmlns:a16="http://schemas.microsoft.com/office/drawing/2014/main" id="{48C9F9AC-FF55-4E72-9915-ACA228CA757C}"/>
              </a:ext>
            </a:extLst>
          </p:cNvPr>
          <p:cNvSpPr/>
          <p:nvPr/>
        </p:nvSpPr>
        <p:spPr>
          <a:xfrm>
            <a:off x="1148144" y="4987676"/>
            <a:ext cx="407673" cy="40767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01</a:t>
            </a:r>
          </a:p>
        </p:txBody>
      </p:sp>
      <p:pic>
        <p:nvPicPr>
          <p:cNvPr id="28" name="Gráfico 27" title="llamada">
            <a:extLst>
              <a:ext uri="{FF2B5EF4-FFF2-40B4-BE49-F238E27FC236}">
                <a16:creationId xmlns:a16="http://schemas.microsoft.com/office/drawing/2014/main" id="{4B1B5F0D-3B40-45B0-8532-640441049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933310" y="4446077"/>
            <a:ext cx="581025" cy="295275"/>
          </a:xfrm>
          <a:prstGeom prst="rect">
            <a:avLst/>
          </a:prstGeom>
        </p:spPr>
      </p:pic>
      <p:grpSp>
        <p:nvGrpSpPr>
          <p:cNvPr id="29" name="Grupo 28" descr="Texto de hito">
            <a:extLst>
              <a:ext uri="{FF2B5EF4-FFF2-40B4-BE49-F238E27FC236}">
                <a16:creationId xmlns:a16="http://schemas.microsoft.com/office/drawing/2014/main" id="{74D039CB-9CCD-4259-A336-75EB51910395}"/>
              </a:ext>
            </a:extLst>
          </p:cNvPr>
          <p:cNvGrpSpPr/>
          <p:nvPr/>
        </p:nvGrpSpPr>
        <p:grpSpPr>
          <a:xfrm>
            <a:off x="782971" y="1850602"/>
            <a:ext cx="1294782" cy="727651"/>
            <a:chOff x="1067019" y="1174884"/>
            <a:chExt cx="1294782" cy="727651"/>
          </a:xfrm>
        </p:grpSpPr>
        <p:sp>
          <p:nvSpPr>
            <p:cNvPr id="115" name="Cuadro de texto 114">
              <a:extLst>
                <a:ext uri="{FF2B5EF4-FFF2-40B4-BE49-F238E27FC236}">
                  <a16:creationId xmlns:a16="http://schemas.microsoft.com/office/drawing/2014/main" id="{0618AC60-DF13-401B-AC73-91C3F019CB3C}"/>
                </a:ext>
              </a:extLst>
            </p:cNvPr>
            <p:cNvSpPr txBox="1"/>
            <p:nvPr/>
          </p:nvSpPr>
          <p:spPr>
            <a:xfrm>
              <a:off x="1067019" y="1174884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16" name="Cuadro de texto 115">
              <a:extLst>
                <a:ext uri="{FF2B5EF4-FFF2-40B4-BE49-F238E27FC236}">
                  <a16:creationId xmlns:a16="http://schemas.microsoft.com/office/drawing/2014/main" id="{5938A122-F3F6-4956-953F-D7D83254FFD4}"/>
                </a:ext>
              </a:extLst>
            </p:cNvPr>
            <p:cNvSpPr txBox="1"/>
            <p:nvPr/>
          </p:nvSpPr>
          <p:spPr>
            <a:xfrm>
              <a:off x="1067019" y="1483340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17" name="Cuadro de texto 116">
              <a:extLst>
                <a:ext uri="{FF2B5EF4-FFF2-40B4-BE49-F238E27FC236}">
                  <a16:creationId xmlns:a16="http://schemas.microsoft.com/office/drawing/2014/main" id="{1F787D19-74CB-4E43-A8E2-2A3F0A45D221}"/>
                </a:ext>
              </a:extLst>
            </p:cNvPr>
            <p:cNvSpPr txBox="1"/>
            <p:nvPr/>
          </p:nvSpPr>
          <p:spPr>
            <a:xfrm>
              <a:off x="1067020" y="1666798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T2 20AA</a:t>
              </a:r>
            </a:p>
          </p:txBody>
        </p:sp>
      </p:grpSp>
      <p:sp>
        <p:nvSpPr>
          <p:cNvPr id="114" name="Elipse 113" title="Número de hito">
            <a:extLst>
              <a:ext uri="{FF2B5EF4-FFF2-40B4-BE49-F238E27FC236}">
                <a16:creationId xmlns:a16="http://schemas.microsoft.com/office/drawing/2014/main" id="{1A9A1384-BB26-4C08-8F02-CABB6507B872}"/>
              </a:ext>
            </a:extLst>
          </p:cNvPr>
          <p:cNvSpPr/>
          <p:nvPr/>
        </p:nvSpPr>
        <p:spPr>
          <a:xfrm>
            <a:off x="1223822" y="2663721"/>
            <a:ext cx="407673" cy="407673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02</a:t>
            </a:r>
          </a:p>
        </p:txBody>
      </p:sp>
      <p:pic>
        <p:nvPicPr>
          <p:cNvPr id="176" name="Gráfico 175" title="llamada">
            <a:extLst>
              <a:ext uri="{FF2B5EF4-FFF2-40B4-BE49-F238E27FC236}">
                <a16:creationId xmlns:a16="http://schemas.microsoft.com/office/drawing/2014/main" id="{B93F302A-1971-452D-AFCA-DD02DB91D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82716" y="3331614"/>
            <a:ext cx="581025" cy="295275"/>
          </a:xfrm>
          <a:prstGeom prst="rect">
            <a:avLst/>
          </a:prstGeom>
        </p:spPr>
      </p:pic>
      <p:sp>
        <p:nvSpPr>
          <p:cNvPr id="196" name="Cuadro de texto 195">
            <a:extLst>
              <a:ext uri="{FF2B5EF4-FFF2-40B4-BE49-F238E27FC236}">
                <a16:creationId xmlns:a16="http://schemas.microsoft.com/office/drawing/2014/main" id="{9E24B3E5-9E8A-4B3A-ADB6-4481250B3F2A}"/>
              </a:ext>
            </a:extLst>
          </p:cNvPr>
          <p:cNvSpPr txBox="1"/>
          <p:nvPr/>
        </p:nvSpPr>
        <p:spPr>
          <a:xfrm>
            <a:off x="3382576" y="3470648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s-ES_tradnl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20AA</a:t>
            </a:r>
          </a:p>
        </p:txBody>
      </p:sp>
      <p:grpSp>
        <p:nvGrpSpPr>
          <p:cNvPr id="120" name="Grupo 119" title="Texto de hito">
            <a:extLst>
              <a:ext uri="{FF2B5EF4-FFF2-40B4-BE49-F238E27FC236}">
                <a16:creationId xmlns:a16="http://schemas.microsoft.com/office/drawing/2014/main" id="{B15CF98A-C041-4C54-83E0-D6B1A0165558}"/>
              </a:ext>
            </a:extLst>
          </p:cNvPr>
          <p:cNvGrpSpPr/>
          <p:nvPr/>
        </p:nvGrpSpPr>
        <p:grpSpPr>
          <a:xfrm>
            <a:off x="3328903" y="5488459"/>
            <a:ext cx="1294782" cy="727511"/>
            <a:chOff x="2110555" y="2162177"/>
            <a:chExt cx="1294782" cy="727511"/>
          </a:xfrm>
        </p:grpSpPr>
        <p:sp>
          <p:nvSpPr>
            <p:cNvPr id="121" name="Cuadro de texto 120">
              <a:extLst>
                <a:ext uri="{FF2B5EF4-FFF2-40B4-BE49-F238E27FC236}">
                  <a16:creationId xmlns:a16="http://schemas.microsoft.com/office/drawing/2014/main" id="{364C8657-37CD-432B-AD71-7255D32855F5}"/>
                </a:ext>
              </a:extLst>
            </p:cNvPr>
            <p:cNvSpPr txBox="1"/>
            <p:nvPr/>
          </p:nvSpPr>
          <p:spPr>
            <a:xfrm>
              <a:off x="2110555" y="2162177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22" name="Cuadro de texto 121">
              <a:extLst>
                <a:ext uri="{FF2B5EF4-FFF2-40B4-BE49-F238E27FC236}">
                  <a16:creationId xmlns:a16="http://schemas.microsoft.com/office/drawing/2014/main" id="{5D435BCF-D2D6-4341-809F-90860DEAC612}"/>
                </a:ext>
              </a:extLst>
            </p:cNvPr>
            <p:cNvSpPr txBox="1"/>
            <p:nvPr/>
          </p:nvSpPr>
          <p:spPr>
            <a:xfrm>
              <a:off x="2110555" y="2470633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23" name="Cuadro de texto 122">
              <a:extLst>
                <a:ext uri="{FF2B5EF4-FFF2-40B4-BE49-F238E27FC236}">
                  <a16:creationId xmlns:a16="http://schemas.microsoft.com/office/drawing/2014/main" id="{0207607D-0B96-4C68-979E-099560520B82}"/>
                </a:ext>
              </a:extLst>
            </p:cNvPr>
            <p:cNvSpPr txBox="1"/>
            <p:nvPr/>
          </p:nvSpPr>
          <p:spPr>
            <a:xfrm>
              <a:off x="2110556" y="265395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T1 20AA</a:t>
              </a:r>
            </a:p>
          </p:txBody>
        </p:sp>
      </p:grpSp>
      <p:sp>
        <p:nvSpPr>
          <p:cNvPr id="119" name="Elipse 118" title="Número de hito">
            <a:extLst>
              <a:ext uri="{FF2B5EF4-FFF2-40B4-BE49-F238E27FC236}">
                <a16:creationId xmlns:a16="http://schemas.microsoft.com/office/drawing/2014/main" id="{F22CCCBA-CDC5-467B-9BDA-06FB3DB21606}"/>
              </a:ext>
            </a:extLst>
          </p:cNvPr>
          <p:cNvSpPr/>
          <p:nvPr/>
        </p:nvSpPr>
        <p:spPr>
          <a:xfrm>
            <a:off x="3763749" y="4964871"/>
            <a:ext cx="407673" cy="40767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03</a:t>
            </a:r>
          </a:p>
        </p:txBody>
      </p:sp>
      <p:pic>
        <p:nvPicPr>
          <p:cNvPr id="157" name="Gráfico 156" title="llamada">
            <a:extLst>
              <a:ext uri="{FF2B5EF4-FFF2-40B4-BE49-F238E27FC236}">
                <a16:creationId xmlns:a16="http://schemas.microsoft.com/office/drawing/2014/main" id="{4B5FAE44-10FC-44CC-AB7C-D49DE98D5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508784" y="4457119"/>
            <a:ext cx="581025" cy="295275"/>
          </a:xfrm>
          <a:prstGeom prst="rect">
            <a:avLst/>
          </a:prstGeom>
        </p:spPr>
      </p:pic>
      <p:sp>
        <p:nvSpPr>
          <p:cNvPr id="197" name="Cuadro de texto 196">
            <a:extLst>
              <a:ext uri="{FF2B5EF4-FFF2-40B4-BE49-F238E27FC236}">
                <a16:creationId xmlns:a16="http://schemas.microsoft.com/office/drawing/2014/main" id="{3984115C-22F4-41EB-BF04-E71D3503F2B5}"/>
              </a:ext>
            </a:extLst>
          </p:cNvPr>
          <p:cNvSpPr txBox="1"/>
          <p:nvPr/>
        </p:nvSpPr>
        <p:spPr>
          <a:xfrm>
            <a:off x="5963110" y="3461482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s-ES_tradnl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20AA</a:t>
            </a:r>
          </a:p>
        </p:txBody>
      </p:sp>
      <p:grpSp>
        <p:nvGrpSpPr>
          <p:cNvPr id="126" name="Grupo 125" title="Texto de hito">
            <a:extLst>
              <a:ext uri="{FF2B5EF4-FFF2-40B4-BE49-F238E27FC236}">
                <a16:creationId xmlns:a16="http://schemas.microsoft.com/office/drawing/2014/main" id="{30D4AD55-D74E-4057-8205-0BB7AF65D59C}"/>
              </a:ext>
            </a:extLst>
          </p:cNvPr>
          <p:cNvGrpSpPr/>
          <p:nvPr/>
        </p:nvGrpSpPr>
        <p:grpSpPr>
          <a:xfrm>
            <a:off x="5909482" y="5488459"/>
            <a:ext cx="1294782" cy="727511"/>
            <a:chOff x="2110555" y="2162177"/>
            <a:chExt cx="1294782" cy="727511"/>
          </a:xfrm>
        </p:grpSpPr>
        <p:sp>
          <p:nvSpPr>
            <p:cNvPr id="127" name="Cuadro de texto 126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2110555" y="2162177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28" name="Cuadro de texto 127">
              <a:extLst>
                <a:ext uri="{FF2B5EF4-FFF2-40B4-BE49-F238E27FC236}">
                  <a16:creationId xmlns:a16="http://schemas.microsoft.com/office/drawing/2014/main" id="{7B949DD4-F133-4914-993B-74E4AD3B4E58}"/>
                </a:ext>
              </a:extLst>
            </p:cNvPr>
            <p:cNvSpPr txBox="1"/>
            <p:nvPr/>
          </p:nvSpPr>
          <p:spPr>
            <a:xfrm>
              <a:off x="2110555" y="2470633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29" name="Cuadro de texto 128">
              <a:extLst>
                <a:ext uri="{FF2B5EF4-FFF2-40B4-BE49-F238E27FC236}">
                  <a16:creationId xmlns:a16="http://schemas.microsoft.com/office/drawing/2014/main" id="{6D927FF9-1D2E-45C4-8E56-48722A1734B3}"/>
                </a:ext>
              </a:extLst>
            </p:cNvPr>
            <p:cNvSpPr txBox="1"/>
            <p:nvPr/>
          </p:nvSpPr>
          <p:spPr>
            <a:xfrm>
              <a:off x="2110556" y="265395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T4 20AA</a:t>
              </a:r>
            </a:p>
          </p:txBody>
        </p:sp>
      </p:grpSp>
      <p:sp>
        <p:nvSpPr>
          <p:cNvPr id="125" name="Elipse 124" title="Número de hito">
            <a:extLst>
              <a:ext uri="{FF2B5EF4-FFF2-40B4-BE49-F238E27FC236}">
                <a16:creationId xmlns:a16="http://schemas.microsoft.com/office/drawing/2014/main" id="{CFCC16BE-0C9C-4183-A9E3-BE650504832D}"/>
              </a:ext>
            </a:extLst>
          </p:cNvPr>
          <p:cNvSpPr/>
          <p:nvPr/>
        </p:nvSpPr>
        <p:spPr>
          <a:xfrm>
            <a:off x="6352338" y="4964871"/>
            <a:ext cx="407673" cy="40767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04</a:t>
            </a:r>
          </a:p>
        </p:txBody>
      </p:sp>
      <p:pic>
        <p:nvPicPr>
          <p:cNvPr id="180" name="Gráfico 179" title="llamada">
            <a:extLst>
              <a:ext uri="{FF2B5EF4-FFF2-40B4-BE49-F238E27FC236}">
                <a16:creationId xmlns:a16="http://schemas.microsoft.com/office/drawing/2014/main" id="{149461F7-71D2-40F6-AC58-56A23B335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6112304" y="4467450"/>
            <a:ext cx="581025" cy="295275"/>
          </a:xfrm>
          <a:prstGeom prst="rect">
            <a:avLst/>
          </a:prstGeom>
        </p:spPr>
      </p:pic>
      <p:grpSp>
        <p:nvGrpSpPr>
          <p:cNvPr id="135" name="Grupo 134" title="Texto de hito">
            <a:extLst>
              <a:ext uri="{FF2B5EF4-FFF2-40B4-BE49-F238E27FC236}">
                <a16:creationId xmlns:a16="http://schemas.microsoft.com/office/drawing/2014/main" id="{9C021FC8-E21C-449A-BF58-8B0A19ABB84F}"/>
              </a:ext>
            </a:extLst>
          </p:cNvPr>
          <p:cNvGrpSpPr/>
          <p:nvPr/>
        </p:nvGrpSpPr>
        <p:grpSpPr>
          <a:xfrm>
            <a:off x="5984346" y="1850602"/>
            <a:ext cx="1294782" cy="727511"/>
            <a:chOff x="2110555" y="2162177"/>
            <a:chExt cx="1294782" cy="727511"/>
          </a:xfrm>
        </p:grpSpPr>
        <p:sp>
          <p:nvSpPr>
            <p:cNvPr id="136" name="Cuadro de texto 135">
              <a:extLst>
                <a:ext uri="{FF2B5EF4-FFF2-40B4-BE49-F238E27FC236}">
                  <a16:creationId xmlns:a16="http://schemas.microsoft.com/office/drawing/2014/main" id="{80DC6BE6-5DF7-410B-BE5E-F673AF7AE5AE}"/>
                </a:ext>
              </a:extLst>
            </p:cNvPr>
            <p:cNvSpPr txBox="1"/>
            <p:nvPr/>
          </p:nvSpPr>
          <p:spPr>
            <a:xfrm>
              <a:off x="2110555" y="2162177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37" name="Cuadro de texto 136">
              <a:extLst>
                <a:ext uri="{FF2B5EF4-FFF2-40B4-BE49-F238E27FC236}">
                  <a16:creationId xmlns:a16="http://schemas.microsoft.com/office/drawing/2014/main" id="{0DEFCEAC-68C1-40F1-9B35-3772D46BCCEF}"/>
                </a:ext>
              </a:extLst>
            </p:cNvPr>
            <p:cNvSpPr txBox="1"/>
            <p:nvPr/>
          </p:nvSpPr>
          <p:spPr>
            <a:xfrm>
              <a:off x="2110555" y="2470633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38" name="Cuadro de texto 137">
              <a:extLst>
                <a:ext uri="{FF2B5EF4-FFF2-40B4-BE49-F238E27FC236}">
                  <a16:creationId xmlns:a16="http://schemas.microsoft.com/office/drawing/2014/main" id="{0F387823-885E-4A41-A4D0-57E943BD93E7}"/>
                </a:ext>
              </a:extLst>
            </p:cNvPr>
            <p:cNvSpPr txBox="1"/>
            <p:nvPr/>
          </p:nvSpPr>
          <p:spPr>
            <a:xfrm>
              <a:off x="2110556" y="265395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T1 20AA</a:t>
              </a:r>
            </a:p>
          </p:txBody>
        </p:sp>
      </p:grpSp>
      <p:sp>
        <p:nvSpPr>
          <p:cNvPr id="178" name="Elipse 177" title="Número de hito">
            <a:extLst>
              <a:ext uri="{FF2B5EF4-FFF2-40B4-BE49-F238E27FC236}">
                <a16:creationId xmlns:a16="http://schemas.microsoft.com/office/drawing/2014/main" id="{57FD3253-8DFB-461E-96B1-F96558E6CA00}"/>
              </a:ext>
            </a:extLst>
          </p:cNvPr>
          <p:cNvSpPr/>
          <p:nvPr/>
        </p:nvSpPr>
        <p:spPr>
          <a:xfrm>
            <a:off x="6427901" y="2660148"/>
            <a:ext cx="407673" cy="40767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05</a:t>
            </a:r>
          </a:p>
        </p:txBody>
      </p:sp>
      <p:pic>
        <p:nvPicPr>
          <p:cNvPr id="181" name="Gráfico 180" title="llamada">
            <a:extLst>
              <a:ext uri="{FF2B5EF4-FFF2-40B4-BE49-F238E27FC236}">
                <a16:creationId xmlns:a16="http://schemas.microsoft.com/office/drawing/2014/main" id="{6C430932-4247-4972-856C-17A09387FC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6466252" y="3331614"/>
            <a:ext cx="581025" cy="295275"/>
          </a:xfrm>
          <a:prstGeom prst="rect">
            <a:avLst/>
          </a:prstGeom>
        </p:spPr>
      </p:pic>
      <p:sp>
        <p:nvSpPr>
          <p:cNvPr id="198" name="Cuadro de texto 197">
            <a:extLst>
              <a:ext uri="{FF2B5EF4-FFF2-40B4-BE49-F238E27FC236}">
                <a16:creationId xmlns:a16="http://schemas.microsoft.com/office/drawing/2014/main" id="{384B4D5E-DF22-4556-9F7B-E0627361D734}"/>
              </a:ext>
            </a:extLst>
          </p:cNvPr>
          <p:cNvSpPr txBox="1"/>
          <p:nvPr/>
        </p:nvSpPr>
        <p:spPr>
          <a:xfrm>
            <a:off x="8552678" y="3461482"/>
            <a:ext cx="569010" cy="23573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s-ES_tradnl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20AA</a:t>
            </a:r>
          </a:p>
        </p:txBody>
      </p:sp>
      <p:sp>
        <p:nvSpPr>
          <p:cNvPr id="140" name="Elipse 139" title="Número de hito">
            <a:extLst>
              <a:ext uri="{FF2B5EF4-FFF2-40B4-BE49-F238E27FC236}">
                <a16:creationId xmlns:a16="http://schemas.microsoft.com/office/drawing/2014/main" id="{FBC221C4-3F0A-406D-B23A-B58B1480E387}"/>
              </a:ext>
            </a:extLst>
          </p:cNvPr>
          <p:cNvSpPr/>
          <p:nvPr/>
        </p:nvSpPr>
        <p:spPr>
          <a:xfrm>
            <a:off x="8917851" y="4964870"/>
            <a:ext cx="407673" cy="40767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06</a:t>
            </a:r>
          </a:p>
        </p:txBody>
      </p:sp>
      <p:grpSp>
        <p:nvGrpSpPr>
          <p:cNvPr id="141" name="Grupo 140" title="Texto de hito">
            <a:extLst>
              <a:ext uri="{FF2B5EF4-FFF2-40B4-BE49-F238E27FC236}">
                <a16:creationId xmlns:a16="http://schemas.microsoft.com/office/drawing/2014/main" id="{DA11B626-9DDC-4EF3-B78A-12990E1BD9AF}"/>
              </a:ext>
            </a:extLst>
          </p:cNvPr>
          <p:cNvGrpSpPr/>
          <p:nvPr/>
        </p:nvGrpSpPr>
        <p:grpSpPr>
          <a:xfrm>
            <a:off x="8481352" y="5488459"/>
            <a:ext cx="1294782" cy="727511"/>
            <a:chOff x="2110555" y="2162177"/>
            <a:chExt cx="1294782" cy="727511"/>
          </a:xfrm>
        </p:grpSpPr>
        <p:sp>
          <p:nvSpPr>
            <p:cNvPr id="142" name="Cuadro de texto 141">
              <a:extLst>
                <a:ext uri="{FF2B5EF4-FFF2-40B4-BE49-F238E27FC236}">
                  <a16:creationId xmlns:a16="http://schemas.microsoft.com/office/drawing/2014/main" id="{C00C099A-E5BD-41FF-8EC5-D4F9E8C3CD9B}"/>
                </a:ext>
              </a:extLst>
            </p:cNvPr>
            <p:cNvSpPr txBox="1"/>
            <p:nvPr/>
          </p:nvSpPr>
          <p:spPr>
            <a:xfrm>
              <a:off x="2110555" y="2162177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43" name="Cuadro de texto 142">
              <a:extLst>
                <a:ext uri="{FF2B5EF4-FFF2-40B4-BE49-F238E27FC236}">
                  <a16:creationId xmlns:a16="http://schemas.microsoft.com/office/drawing/2014/main" id="{87AFE461-6F01-41C3-9DDA-FCDA0E9D52CF}"/>
                </a:ext>
              </a:extLst>
            </p:cNvPr>
            <p:cNvSpPr txBox="1"/>
            <p:nvPr/>
          </p:nvSpPr>
          <p:spPr>
            <a:xfrm>
              <a:off x="2110555" y="2470633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44" name="Cuadro de texto 143">
              <a:extLst>
                <a:ext uri="{FF2B5EF4-FFF2-40B4-BE49-F238E27FC236}">
                  <a16:creationId xmlns:a16="http://schemas.microsoft.com/office/drawing/2014/main" id="{DE439C6D-90D3-4F12-9A66-9844B582F433}"/>
                </a:ext>
              </a:extLst>
            </p:cNvPr>
            <p:cNvSpPr txBox="1"/>
            <p:nvPr/>
          </p:nvSpPr>
          <p:spPr>
            <a:xfrm>
              <a:off x="2110556" y="265395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T2 20AA</a:t>
              </a:r>
            </a:p>
          </p:txBody>
        </p:sp>
      </p:grpSp>
      <p:pic>
        <p:nvPicPr>
          <p:cNvPr id="184" name="Gráfico 183" title="llamada">
            <a:extLst>
              <a:ext uri="{FF2B5EF4-FFF2-40B4-BE49-F238E27FC236}">
                <a16:creationId xmlns:a16="http://schemas.microsoft.com/office/drawing/2014/main" id="{287891DE-9B03-4F92-B29A-5C284BF28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8683538" y="4467450"/>
            <a:ext cx="581025" cy="295275"/>
          </a:xfrm>
          <a:prstGeom prst="rect">
            <a:avLst/>
          </a:prstGeom>
        </p:spPr>
      </p:pic>
      <p:grpSp>
        <p:nvGrpSpPr>
          <p:cNvPr id="148" name="Grupo 147" title="Texto de hito">
            <a:extLst>
              <a:ext uri="{FF2B5EF4-FFF2-40B4-BE49-F238E27FC236}">
                <a16:creationId xmlns:a16="http://schemas.microsoft.com/office/drawing/2014/main" id="{46767E01-F09C-4ADE-A46A-908AFB5FFB0E}"/>
              </a:ext>
            </a:extLst>
          </p:cNvPr>
          <p:cNvGrpSpPr/>
          <p:nvPr/>
        </p:nvGrpSpPr>
        <p:grpSpPr>
          <a:xfrm>
            <a:off x="8508848" y="1850602"/>
            <a:ext cx="1294782" cy="727511"/>
            <a:chOff x="2110555" y="2162177"/>
            <a:chExt cx="1294782" cy="727511"/>
          </a:xfrm>
        </p:grpSpPr>
        <p:sp>
          <p:nvSpPr>
            <p:cNvPr id="149" name="Cuadro de texto 148">
              <a:extLst>
                <a:ext uri="{FF2B5EF4-FFF2-40B4-BE49-F238E27FC236}">
                  <a16:creationId xmlns:a16="http://schemas.microsoft.com/office/drawing/2014/main" id="{DC986DC1-84E8-47FB-8950-1039ECBFBBEF}"/>
                </a:ext>
              </a:extLst>
            </p:cNvPr>
            <p:cNvSpPr txBox="1"/>
            <p:nvPr/>
          </p:nvSpPr>
          <p:spPr>
            <a:xfrm>
              <a:off x="2110555" y="2162177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Hito</a:t>
              </a:r>
            </a:p>
          </p:txBody>
        </p:sp>
        <p:sp>
          <p:nvSpPr>
            <p:cNvPr id="150" name="Cuadro de texto 149">
              <a:extLst>
                <a:ext uri="{FF2B5EF4-FFF2-40B4-BE49-F238E27FC236}">
                  <a16:creationId xmlns:a16="http://schemas.microsoft.com/office/drawing/2014/main" id="{49E0D585-175D-486D-BE73-5C936EF5693D}"/>
                </a:ext>
              </a:extLst>
            </p:cNvPr>
            <p:cNvSpPr txBox="1"/>
            <p:nvPr/>
          </p:nvSpPr>
          <p:spPr>
            <a:xfrm>
              <a:off x="2110555" y="2470633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51" name="Cuadro de texto 150">
              <a:extLst>
                <a:ext uri="{FF2B5EF4-FFF2-40B4-BE49-F238E27FC236}">
                  <a16:creationId xmlns:a16="http://schemas.microsoft.com/office/drawing/2014/main" id="{AB7484FD-5AD7-4257-834F-A126B3AE4A02}"/>
                </a:ext>
              </a:extLst>
            </p:cNvPr>
            <p:cNvSpPr txBox="1"/>
            <p:nvPr/>
          </p:nvSpPr>
          <p:spPr>
            <a:xfrm>
              <a:off x="2110556" y="2653951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T3 20AA</a:t>
              </a:r>
            </a:p>
          </p:txBody>
        </p:sp>
      </p:grpSp>
      <p:sp>
        <p:nvSpPr>
          <p:cNvPr id="147" name="Elipse 146" title="Número de hito">
            <a:extLst>
              <a:ext uri="{FF2B5EF4-FFF2-40B4-BE49-F238E27FC236}">
                <a16:creationId xmlns:a16="http://schemas.microsoft.com/office/drawing/2014/main" id="{FE69CE1A-2C45-45CB-A60D-9AF7425960BE}"/>
              </a:ext>
            </a:extLst>
          </p:cNvPr>
          <p:cNvSpPr/>
          <p:nvPr/>
        </p:nvSpPr>
        <p:spPr>
          <a:xfrm>
            <a:off x="8954928" y="2657024"/>
            <a:ext cx="407673" cy="40767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rtl="0"/>
            <a:r>
              <a:rPr lang="es-ES_tradnl" sz="1000" dirty="0">
                <a:solidFill>
                  <a:schemeClr val="bg1"/>
                </a:solidFill>
                <a:latin typeface="Trebuchet MS" panose="020B0603020202020204" pitchFamily="34" charset="0"/>
              </a:rPr>
              <a:t>07</a:t>
            </a:r>
          </a:p>
        </p:txBody>
      </p:sp>
      <p:pic>
        <p:nvPicPr>
          <p:cNvPr id="182" name="Gráfico 181" title="llamada">
            <a:extLst>
              <a:ext uri="{FF2B5EF4-FFF2-40B4-BE49-F238E27FC236}">
                <a16:creationId xmlns:a16="http://schemas.microsoft.com/office/drawing/2014/main" id="{EFA58CA7-C45D-4017-A87E-4B3FAE0CF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9056844" y="3331614"/>
            <a:ext cx="581025" cy="295275"/>
          </a:xfrm>
          <a:prstGeom prst="rect">
            <a:avLst/>
          </a:prstGeom>
        </p:spPr>
      </p:pic>
      <p:grpSp>
        <p:nvGrpSpPr>
          <p:cNvPr id="7" name="Grupo 6" title="Texto de hito">
            <a:extLst>
              <a:ext uri="{FF2B5EF4-FFF2-40B4-BE49-F238E27FC236}">
                <a16:creationId xmlns:a16="http://schemas.microsoft.com/office/drawing/2014/main" id="{2E40B69F-E4C9-4DED-888B-1050168560DD}"/>
              </a:ext>
            </a:extLst>
          </p:cNvPr>
          <p:cNvGrpSpPr/>
          <p:nvPr/>
        </p:nvGrpSpPr>
        <p:grpSpPr>
          <a:xfrm>
            <a:off x="9872059" y="1850602"/>
            <a:ext cx="1294782" cy="727511"/>
            <a:chOff x="9170729" y="2825146"/>
            <a:chExt cx="1294782" cy="727511"/>
          </a:xfrm>
        </p:grpSpPr>
        <p:sp>
          <p:nvSpPr>
            <p:cNvPr id="171" name="Cuadro de texto 170">
              <a:extLst>
                <a:ext uri="{FF2B5EF4-FFF2-40B4-BE49-F238E27FC236}">
                  <a16:creationId xmlns:a16="http://schemas.microsoft.com/office/drawing/2014/main" id="{C6BE5CCB-4A76-4742-8A19-CAE34808F36D}"/>
                </a:ext>
              </a:extLst>
            </p:cNvPr>
            <p:cNvSpPr txBox="1"/>
            <p:nvPr/>
          </p:nvSpPr>
          <p:spPr>
            <a:xfrm>
              <a:off x="9170729" y="2825146"/>
              <a:ext cx="12947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Hoy</a:t>
              </a:r>
            </a:p>
          </p:txBody>
        </p:sp>
        <p:sp>
          <p:nvSpPr>
            <p:cNvPr id="172" name="Cuadro de texto 171">
              <a:extLst>
                <a:ext uri="{FF2B5EF4-FFF2-40B4-BE49-F238E27FC236}">
                  <a16:creationId xmlns:a16="http://schemas.microsoft.com/office/drawing/2014/main" id="{EAFDA4C0-FD56-46BA-A34A-B01849F83277}"/>
                </a:ext>
              </a:extLst>
            </p:cNvPr>
            <p:cNvSpPr txBox="1"/>
            <p:nvPr/>
          </p:nvSpPr>
          <p:spPr>
            <a:xfrm>
              <a:off x="9170729" y="3133602"/>
              <a:ext cx="129478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Mostrar descripción</a:t>
              </a:r>
            </a:p>
          </p:txBody>
        </p:sp>
        <p:sp>
          <p:nvSpPr>
            <p:cNvPr id="173" name="Cuadro de texto 172">
              <a:extLst>
                <a:ext uri="{FF2B5EF4-FFF2-40B4-BE49-F238E27FC236}">
                  <a16:creationId xmlns:a16="http://schemas.microsoft.com/office/drawing/2014/main" id="{F8D4BD7B-1234-4DD0-A923-E8EC62958E91}"/>
                </a:ext>
              </a:extLst>
            </p:cNvPr>
            <p:cNvSpPr txBox="1"/>
            <p:nvPr/>
          </p:nvSpPr>
          <p:spPr>
            <a:xfrm>
              <a:off x="9170730" y="3316920"/>
              <a:ext cx="1294781" cy="235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 rtl="0"/>
              <a:r>
                <a:rPr lang="es-ES_tradnl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rebuchet MS" panose="020B0603020202020204" pitchFamily="34" charset="0"/>
                </a:rPr>
                <a:t>T4 20AA</a:t>
              </a:r>
            </a:p>
          </p:txBody>
        </p:sp>
      </p:grpSp>
      <p:grpSp>
        <p:nvGrpSpPr>
          <p:cNvPr id="9" name="Grupo 8" title="Icono de marca Hoy">
            <a:extLst>
              <a:ext uri="{FF2B5EF4-FFF2-40B4-BE49-F238E27FC236}">
                <a16:creationId xmlns:a16="http://schemas.microsoft.com/office/drawing/2014/main" id="{E713AA15-D031-498E-B4D1-7ADA659919F7}"/>
              </a:ext>
            </a:extLst>
          </p:cNvPr>
          <p:cNvGrpSpPr/>
          <p:nvPr/>
        </p:nvGrpSpPr>
        <p:grpSpPr>
          <a:xfrm>
            <a:off x="10298196" y="2660148"/>
            <a:ext cx="407673" cy="407673"/>
            <a:chOff x="10636741" y="2652807"/>
            <a:chExt cx="296963" cy="296963"/>
          </a:xfrm>
        </p:grpSpPr>
        <p:sp>
          <p:nvSpPr>
            <p:cNvPr id="169" name="Elipse 168">
              <a:extLst>
                <a:ext uri="{FF2B5EF4-FFF2-40B4-BE49-F238E27FC236}">
                  <a16:creationId xmlns:a16="http://schemas.microsoft.com/office/drawing/2014/main" id="{276ADC4C-BFA7-4416-9A82-F3146E0D12B3}"/>
                </a:ext>
              </a:extLst>
            </p:cNvPr>
            <p:cNvSpPr/>
            <p:nvPr/>
          </p:nvSpPr>
          <p:spPr>
            <a:xfrm>
              <a:off x="10636741" y="2652807"/>
              <a:ext cx="296963" cy="29696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 rtl="0"/>
              <a:endParaRPr lang="es-ES_tradnl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179" name="Gráfico 178" title="Icono de marca">
              <a:extLst>
                <a:ext uri="{FF2B5EF4-FFF2-40B4-BE49-F238E27FC236}">
                  <a16:creationId xmlns:a16="http://schemas.microsoft.com/office/drawing/2014/main" id="{FC771D7E-8127-4A74-9881-594D88023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710816" y="2716810"/>
              <a:ext cx="149367" cy="168956"/>
            </a:xfrm>
            <a:prstGeom prst="rect">
              <a:avLst/>
            </a:prstGeom>
          </p:spPr>
        </p:pic>
      </p:grpSp>
      <p:pic>
        <p:nvPicPr>
          <p:cNvPr id="183" name="Gráfico 182" title="llamada">
            <a:extLst>
              <a:ext uri="{FF2B5EF4-FFF2-40B4-BE49-F238E27FC236}">
                <a16:creationId xmlns:a16="http://schemas.microsoft.com/office/drawing/2014/main" id="{3F72C53C-D2C0-48D2-ACE4-85531F7A4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0359158" y="3331614"/>
            <a:ext cx="581025" cy="295275"/>
          </a:xfrm>
          <a:prstGeom prst="rect">
            <a:avLst/>
          </a:prstGeom>
        </p:spPr>
      </p:pic>
      <p:grpSp>
        <p:nvGrpSpPr>
          <p:cNvPr id="13" name="Grupo 12" title="Año 4">
            <a:extLst>
              <a:ext uri="{FF2B5EF4-FFF2-40B4-BE49-F238E27FC236}">
                <a16:creationId xmlns:a16="http://schemas.microsoft.com/office/drawing/2014/main" id="{796A492B-A461-4DF4-829B-48E03DBB2D84}"/>
              </a:ext>
            </a:extLst>
          </p:cNvPr>
          <p:cNvGrpSpPr/>
          <p:nvPr/>
        </p:nvGrpSpPr>
        <p:grpSpPr>
          <a:xfrm>
            <a:off x="8481353" y="3649624"/>
            <a:ext cx="3133180" cy="562188"/>
            <a:chOff x="8481353" y="3119046"/>
            <a:chExt cx="3133180" cy="562188"/>
          </a:xfrm>
        </p:grpSpPr>
        <p:cxnSp>
          <p:nvCxnSpPr>
            <p:cNvPr id="132" name="Conector recto 131" title="Líneas de T">
              <a:extLst>
                <a:ext uri="{FF2B5EF4-FFF2-40B4-BE49-F238E27FC236}">
                  <a16:creationId xmlns:a16="http://schemas.microsoft.com/office/drawing/2014/main" id="{DADF55DC-8614-46C4-AC8D-C017E79DF82C}"/>
                </a:ext>
              </a:extLst>
            </p:cNvPr>
            <p:cNvCxnSpPr>
              <a:cxnSpLocks/>
            </p:cNvCxnSpPr>
            <p:nvPr/>
          </p:nvCxnSpPr>
          <p:spPr>
            <a:xfrm>
              <a:off x="10785757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ector recto 123" title="Líneas de T">
              <a:extLst>
                <a:ext uri="{FF2B5EF4-FFF2-40B4-BE49-F238E27FC236}">
                  <a16:creationId xmlns:a16="http://schemas.microsoft.com/office/drawing/2014/main" id="{1CC2C11B-DCA8-4886-9E58-AA89E8AF76AE}"/>
                </a:ext>
              </a:extLst>
            </p:cNvPr>
            <p:cNvCxnSpPr>
              <a:cxnSpLocks/>
            </p:cNvCxnSpPr>
            <p:nvPr/>
          </p:nvCxnSpPr>
          <p:spPr>
            <a:xfrm>
              <a:off x="9481202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Flecha: Derecha 132" title="Flecha de año">
              <a:extLst>
                <a:ext uri="{FF2B5EF4-FFF2-40B4-BE49-F238E27FC236}">
                  <a16:creationId xmlns:a16="http://schemas.microsoft.com/office/drawing/2014/main" id="{A110A5D9-A956-42CB-B7D5-E146C9C54A57}"/>
                </a:ext>
              </a:extLst>
            </p:cNvPr>
            <p:cNvSpPr/>
            <p:nvPr/>
          </p:nvSpPr>
          <p:spPr>
            <a:xfrm>
              <a:off x="8481353" y="3325978"/>
              <a:ext cx="3133180" cy="355256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75" name="Elipse 174" title="Círculo de fono de trimestre">
              <a:extLst>
                <a:ext uri="{FF2B5EF4-FFF2-40B4-BE49-F238E27FC236}">
                  <a16:creationId xmlns:a16="http://schemas.microsoft.com/office/drawing/2014/main" id="{46B7F3B1-E639-4E45-8C09-EEE9623F5744}"/>
                </a:ext>
              </a:extLst>
            </p:cNvPr>
            <p:cNvSpPr/>
            <p:nvPr/>
          </p:nvSpPr>
          <p:spPr>
            <a:xfrm>
              <a:off x="10682502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74" name="Elipse 173" title="Círculo de fono de trimestre">
              <a:extLst>
                <a:ext uri="{FF2B5EF4-FFF2-40B4-BE49-F238E27FC236}">
                  <a16:creationId xmlns:a16="http://schemas.microsoft.com/office/drawing/2014/main" id="{22990B42-96AA-4CDA-BEF5-915FC5414678}"/>
                </a:ext>
              </a:extLst>
            </p:cNvPr>
            <p:cNvSpPr/>
            <p:nvPr/>
          </p:nvSpPr>
          <p:spPr>
            <a:xfrm>
              <a:off x="10031923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70" name="Elipse 169" title="Círculo de fono de trimestre">
              <a:extLst>
                <a:ext uri="{FF2B5EF4-FFF2-40B4-BE49-F238E27FC236}">
                  <a16:creationId xmlns:a16="http://schemas.microsoft.com/office/drawing/2014/main" id="{0B111BE8-D235-4A79-B144-43953D0D52B3}"/>
                </a:ext>
              </a:extLst>
            </p:cNvPr>
            <p:cNvSpPr/>
            <p:nvPr/>
          </p:nvSpPr>
          <p:spPr>
            <a:xfrm>
              <a:off x="9384678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7" name="Elipse 166" title="Círculo de fono de trimestre">
              <a:extLst>
                <a:ext uri="{FF2B5EF4-FFF2-40B4-BE49-F238E27FC236}">
                  <a16:creationId xmlns:a16="http://schemas.microsoft.com/office/drawing/2014/main" id="{04E8807B-9D7A-452A-B3FB-3E2BE3E94F86}"/>
                </a:ext>
              </a:extLst>
            </p:cNvPr>
            <p:cNvSpPr/>
            <p:nvPr/>
          </p:nvSpPr>
          <p:spPr>
            <a:xfrm>
              <a:off x="8731634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cxnSp>
          <p:nvCxnSpPr>
            <p:cNvPr id="54" name="Conector recto 53" title="Líneas de T">
              <a:extLst>
                <a:ext uri="{FF2B5EF4-FFF2-40B4-BE49-F238E27FC236}">
                  <a16:creationId xmlns:a16="http://schemas.microsoft.com/office/drawing/2014/main" id="{36A1E96A-0A5C-4A53-B4EC-B6FD837F5F75}"/>
                </a:ext>
              </a:extLst>
            </p:cNvPr>
            <p:cNvCxnSpPr>
              <a:cxnSpLocks/>
            </p:cNvCxnSpPr>
            <p:nvPr/>
          </p:nvCxnSpPr>
          <p:spPr>
            <a:xfrm>
              <a:off x="8836180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recto 55" title="Líneas de T">
              <a:extLst>
                <a:ext uri="{FF2B5EF4-FFF2-40B4-BE49-F238E27FC236}">
                  <a16:creationId xmlns:a16="http://schemas.microsoft.com/office/drawing/2014/main" id="{D8CC268F-92F4-41DE-866F-F6BF296668DE}"/>
                </a:ext>
              </a:extLst>
            </p:cNvPr>
            <p:cNvCxnSpPr>
              <a:cxnSpLocks/>
            </p:cNvCxnSpPr>
            <p:nvPr/>
          </p:nvCxnSpPr>
          <p:spPr>
            <a:xfrm>
              <a:off x="10130964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Cuadro de texto 108" title="Número de trimestre">
              <a:extLst>
                <a:ext uri="{FF2B5EF4-FFF2-40B4-BE49-F238E27FC236}">
                  <a16:creationId xmlns:a16="http://schemas.microsoft.com/office/drawing/2014/main" id="{611F0B67-8314-4DF8-99E7-108753641C77}"/>
                </a:ext>
              </a:extLst>
            </p:cNvPr>
            <p:cNvSpPr txBox="1"/>
            <p:nvPr/>
          </p:nvSpPr>
          <p:spPr>
            <a:xfrm>
              <a:off x="869683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T1</a:t>
              </a:r>
              <a:endParaRPr lang="es-ES_tradnl" sz="10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10" name="Cuadro de texto 109" title="Número de trimestre">
              <a:extLst>
                <a:ext uri="{FF2B5EF4-FFF2-40B4-BE49-F238E27FC236}">
                  <a16:creationId xmlns:a16="http://schemas.microsoft.com/office/drawing/2014/main" id="{BAA83CD7-1992-4845-9916-79B3A6737423}"/>
                </a:ext>
              </a:extLst>
            </p:cNvPr>
            <p:cNvSpPr txBox="1"/>
            <p:nvPr/>
          </p:nvSpPr>
          <p:spPr>
            <a:xfrm>
              <a:off x="934434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T2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11" name="Cuadro de texto 110" title="Número de trimestre">
              <a:extLst>
                <a:ext uri="{FF2B5EF4-FFF2-40B4-BE49-F238E27FC236}">
                  <a16:creationId xmlns:a16="http://schemas.microsoft.com/office/drawing/2014/main" id="{2F2B6738-A856-4DBF-B465-BC5964B0D7BC}"/>
                </a:ext>
              </a:extLst>
            </p:cNvPr>
            <p:cNvSpPr txBox="1"/>
            <p:nvPr/>
          </p:nvSpPr>
          <p:spPr>
            <a:xfrm>
              <a:off x="999186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T3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12" name="Cuadro de texto 111" title="Número de trimestre">
              <a:extLst>
                <a:ext uri="{FF2B5EF4-FFF2-40B4-BE49-F238E27FC236}">
                  <a16:creationId xmlns:a16="http://schemas.microsoft.com/office/drawing/2014/main" id="{C941D233-C1E8-47A4-83C7-CEDB158017C3}"/>
                </a:ext>
              </a:extLst>
            </p:cNvPr>
            <p:cNvSpPr txBox="1"/>
            <p:nvPr/>
          </p:nvSpPr>
          <p:spPr>
            <a:xfrm>
              <a:off x="10639376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T4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Grupo 11" title="Año 3">
            <a:extLst>
              <a:ext uri="{FF2B5EF4-FFF2-40B4-BE49-F238E27FC236}">
                <a16:creationId xmlns:a16="http://schemas.microsoft.com/office/drawing/2014/main" id="{3F285DE4-D4F7-46DA-AB4A-CA9A01C3467F}"/>
              </a:ext>
            </a:extLst>
          </p:cNvPr>
          <p:cNvGrpSpPr/>
          <p:nvPr/>
        </p:nvGrpSpPr>
        <p:grpSpPr>
          <a:xfrm>
            <a:off x="5886628" y="3649624"/>
            <a:ext cx="2784204" cy="562188"/>
            <a:chOff x="5886628" y="3119046"/>
            <a:chExt cx="2784204" cy="562188"/>
          </a:xfrm>
        </p:grpSpPr>
        <p:cxnSp>
          <p:nvCxnSpPr>
            <p:cNvPr id="118" name="Conector recto 117" title="Líneas de T">
              <a:extLst>
                <a:ext uri="{FF2B5EF4-FFF2-40B4-BE49-F238E27FC236}">
                  <a16:creationId xmlns:a16="http://schemas.microsoft.com/office/drawing/2014/main" id="{41B307BB-3402-4094-9F33-C7024257652B}"/>
                </a:ext>
              </a:extLst>
            </p:cNvPr>
            <p:cNvCxnSpPr>
              <a:cxnSpLocks/>
            </p:cNvCxnSpPr>
            <p:nvPr/>
          </p:nvCxnSpPr>
          <p:spPr>
            <a:xfrm>
              <a:off x="6890490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Flecha: Derecha 184" title="Flecha de año">
              <a:extLst>
                <a:ext uri="{FF2B5EF4-FFF2-40B4-BE49-F238E27FC236}">
                  <a16:creationId xmlns:a16="http://schemas.microsoft.com/office/drawing/2014/main" id="{A7D364CD-A62A-4E74-A3A3-D45CADD6DED2}"/>
                </a:ext>
              </a:extLst>
            </p:cNvPr>
            <p:cNvSpPr/>
            <p:nvPr/>
          </p:nvSpPr>
          <p:spPr>
            <a:xfrm>
              <a:off x="5886628" y="3325978"/>
              <a:ext cx="2784204" cy="355256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100000">
                  <a:schemeClr val="accent3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66" name="Elipse 165" title="Círculo de fono de trimestre">
              <a:extLst>
                <a:ext uri="{FF2B5EF4-FFF2-40B4-BE49-F238E27FC236}">
                  <a16:creationId xmlns:a16="http://schemas.microsoft.com/office/drawing/2014/main" id="{CD235FFC-6A0E-47AF-AC8F-20677EB444FC}"/>
                </a:ext>
              </a:extLst>
            </p:cNvPr>
            <p:cNvSpPr/>
            <p:nvPr/>
          </p:nvSpPr>
          <p:spPr>
            <a:xfrm>
              <a:off x="8095938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5" name="Elipse 164" title="Círculo de fono de trimestre">
              <a:extLst>
                <a:ext uri="{FF2B5EF4-FFF2-40B4-BE49-F238E27FC236}">
                  <a16:creationId xmlns:a16="http://schemas.microsoft.com/office/drawing/2014/main" id="{D7F66751-5B2A-464C-A0AD-37B9D94CCC55}"/>
                </a:ext>
              </a:extLst>
            </p:cNvPr>
            <p:cNvSpPr/>
            <p:nvPr/>
          </p:nvSpPr>
          <p:spPr>
            <a:xfrm>
              <a:off x="7443121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4" name="Elipse 163" title="Círculo de fono de trimestre">
              <a:extLst>
                <a:ext uri="{FF2B5EF4-FFF2-40B4-BE49-F238E27FC236}">
                  <a16:creationId xmlns:a16="http://schemas.microsoft.com/office/drawing/2014/main" id="{2BB6040F-EB4E-4310-BF98-25F47485E087}"/>
                </a:ext>
              </a:extLst>
            </p:cNvPr>
            <p:cNvSpPr/>
            <p:nvPr/>
          </p:nvSpPr>
          <p:spPr>
            <a:xfrm>
              <a:off x="6791842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3" name="Elipse 162" title="Círculo de fono de trimestre">
              <a:extLst>
                <a:ext uri="{FF2B5EF4-FFF2-40B4-BE49-F238E27FC236}">
                  <a16:creationId xmlns:a16="http://schemas.microsoft.com/office/drawing/2014/main" id="{CBAEC703-69EC-45A2-BB54-7EAC7D4E5E9C}"/>
                </a:ext>
              </a:extLst>
            </p:cNvPr>
            <p:cNvSpPr/>
            <p:nvPr/>
          </p:nvSpPr>
          <p:spPr>
            <a:xfrm>
              <a:off x="6140756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cxnSp>
          <p:nvCxnSpPr>
            <p:cNvPr id="50" name="Conector recto 49" title="Líneas de T">
              <a:extLst>
                <a:ext uri="{FF2B5EF4-FFF2-40B4-BE49-F238E27FC236}">
                  <a16:creationId xmlns:a16="http://schemas.microsoft.com/office/drawing/2014/main" id="{521F9259-091E-4E50-AC57-3FA326D587DF}"/>
                </a:ext>
              </a:extLst>
            </p:cNvPr>
            <p:cNvCxnSpPr>
              <a:cxnSpLocks/>
            </p:cNvCxnSpPr>
            <p:nvPr/>
          </p:nvCxnSpPr>
          <p:spPr>
            <a:xfrm>
              <a:off x="6246612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cto 51" title="Líneas de T">
              <a:extLst>
                <a:ext uri="{FF2B5EF4-FFF2-40B4-BE49-F238E27FC236}">
                  <a16:creationId xmlns:a16="http://schemas.microsoft.com/office/drawing/2014/main" id="{F54047B2-9C08-4A8C-A924-AA676C29FB41}"/>
                </a:ext>
              </a:extLst>
            </p:cNvPr>
            <p:cNvCxnSpPr>
              <a:cxnSpLocks/>
            </p:cNvCxnSpPr>
            <p:nvPr/>
          </p:nvCxnSpPr>
          <p:spPr>
            <a:xfrm>
              <a:off x="7541396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cto 52" title="Líneas de T">
              <a:extLst>
                <a:ext uri="{FF2B5EF4-FFF2-40B4-BE49-F238E27FC236}">
                  <a16:creationId xmlns:a16="http://schemas.microsoft.com/office/drawing/2014/main" id="{1B503BE8-868F-4660-8AFA-BE353AB48B68}"/>
                </a:ext>
              </a:extLst>
            </p:cNvPr>
            <p:cNvCxnSpPr>
              <a:cxnSpLocks/>
            </p:cNvCxnSpPr>
            <p:nvPr/>
          </p:nvCxnSpPr>
          <p:spPr>
            <a:xfrm>
              <a:off x="8188788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Cuadro de texto 104" title="Número de trimestre">
              <a:extLst>
                <a:ext uri="{FF2B5EF4-FFF2-40B4-BE49-F238E27FC236}">
                  <a16:creationId xmlns:a16="http://schemas.microsoft.com/office/drawing/2014/main" id="{16EAD50A-0933-4C9C-95E6-08A076B32041}"/>
                </a:ext>
              </a:extLst>
            </p:cNvPr>
            <p:cNvSpPr txBox="1"/>
            <p:nvPr/>
          </p:nvSpPr>
          <p:spPr>
            <a:xfrm>
              <a:off x="610677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T1</a:t>
              </a:r>
              <a:endParaRPr lang="es-ES_tradnl" sz="10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6" name="Cuadro de texto 105" title="Número de trimestre">
              <a:extLst>
                <a:ext uri="{FF2B5EF4-FFF2-40B4-BE49-F238E27FC236}">
                  <a16:creationId xmlns:a16="http://schemas.microsoft.com/office/drawing/2014/main" id="{1A5CBF37-8585-4DC5-9107-7C048ACE4F6B}"/>
                </a:ext>
              </a:extLst>
            </p:cNvPr>
            <p:cNvSpPr txBox="1"/>
            <p:nvPr/>
          </p:nvSpPr>
          <p:spPr>
            <a:xfrm>
              <a:off x="675428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T2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7" name="Cuadro de texto 106" title="Número de trimestre">
              <a:extLst>
                <a:ext uri="{FF2B5EF4-FFF2-40B4-BE49-F238E27FC236}">
                  <a16:creationId xmlns:a16="http://schemas.microsoft.com/office/drawing/2014/main" id="{1B2A0732-77CE-4CCD-9584-C8A3BD068222}"/>
                </a:ext>
              </a:extLst>
            </p:cNvPr>
            <p:cNvSpPr txBox="1"/>
            <p:nvPr/>
          </p:nvSpPr>
          <p:spPr>
            <a:xfrm>
              <a:off x="740180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T3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8" name="Cuadro de texto 107" title="Número de trimestre">
              <a:extLst>
                <a:ext uri="{FF2B5EF4-FFF2-40B4-BE49-F238E27FC236}">
                  <a16:creationId xmlns:a16="http://schemas.microsoft.com/office/drawing/2014/main" id="{D56C61BF-4889-44FB-9251-6B314A0F79CE}"/>
                </a:ext>
              </a:extLst>
            </p:cNvPr>
            <p:cNvSpPr txBox="1"/>
            <p:nvPr/>
          </p:nvSpPr>
          <p:spPr>
            <a:xfrm>
              <a:off x="804931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T4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0" name="Grupo 9" title="Año 2">
            <a:extLst>
              <a:ext uri="{FF2B5EF4-FFF2-40B4-BE49-F238E27FC236}">
                <a16:creationId xmlns:a16="http://schemas.microsoft.com/office/drawing/2014/main" id="{08CFCDD2-2F04-4844-95B5-E9B4F725068A}"/>
              </a:ext>
            </a:extLst>
          </p:cNvPr>
          <p:cNvGrpSpPr/>
          <p:nvPr/>
        </p:nvGrpSpPr>
        <p:grpSpPr>
          <a:xfrm>
            <a:off x="3309141" y="3649624"/>
            <a:ext cx="2759196" cy="561751"/>
            <a:chOff x="3309141" y="3119046"/>
            <a:chExt cx="2759196" cy="561751"/>
          </a:xfrm>
        </p:grpSpPr>
        <p:sp>
          <p:nvSpPr>
            <p:cNvPr id="131" name="Flecha: Derecha 130" title="Flecha de año">
              <a:extLst>
                <a:ext uri="{FF2B5EF4-FFF2-40B4-BE49-F238E27FC236}">
                  <a16:creationId xmlns:a16="http://schemas.microsoft.com/office/drawing/2014/main" id="{263DB357-E526-408B-9B3F-F017605849ED}"/>
                </a:ext>
              </a:extLst>
            </p:cNvPr>
            <p:cNvSpPr/>
            <p:nvPr/>
          </p:nvSpPr>
          <p:spPr>
            <a:xfrm>
              <a:off x="3309141" y="3325541"/>
              <a:ext cx="2759196" cy="355256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62" name="Elipse 161" title="Círculo de fono de trimestre">
              <a:extLst>
                <a:ext uri="{FF2B5EF4-FFF2-40B4-BE49-F238E27FC236}">
                  <a16:creationId xmlns:a16="http://schemas.microsoft.com/office/drawing/2014/main" id="{DDADAC53-FEC9-400E-B7FC-72F25EF0FE21}"/>
                </a:ext>
              </a:extLst>
            </p:cNvPr>
            <p:cNvSpPr/>
            <p:nvPr/>
          </p:nvSpPr>
          <p:spPr>
            <a:xfrm>
              <a:off x="5494904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1" name="Elipse 160" title="Círculo de fono de trimestre">
              <a:extLst>
                <a:ext uri="{FF2B5EF4-FFF2-40B4-BE49-F238E27FC236}">
                  <a16:creationId xmlns:a16="http://schemas.microsoft.com/office/drawing/2014/main" id="{EC0BAC80-DECA-4286-9763-E1B32B824792}"/>
                </a:ext>
              </a:extLst>
            </p:cNvPr>
            <p:cNvSpPr/>
            <p:nvPr/>
          </p:nvSpPr>
          <p:spPr>
            <a:xfrm>
              <a:off x="4845879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60" name="Elipse 159" title="Círculo de fono de trimestre">
              <a:extLst>
                <a:ext uri="{FF2B5EF4-FFF2-40B4-BE49-F238E27FC236}">
                  <a16:creationId xmlns:a16="http://schemas.microsoft.com/office/drawing/2014/main" id="{83C4B4F8-27D7-41DD-896D-A1B91FF462FD}"/>
                </a:ext>
              </a:extLst>
            </p:cNvPr>
            <p:cNvSpPr/>
            <p:nvPr/>
          </p:nvSpPr>
          <p:spPr>
            <a:xfrm>
              <a:off x="4209357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59" name="Elipse 158" title="Círculo de fono de trimestre">
              <a:extLst>
                <a:ext uri="{FF2B5EF4-FFF2-40B4-BE49-F238E27FC236}">
                  <a16:creationId xmlns:a16="http://schemas.microsoft.com/office/drawing/2014/main" id="{AE29C92D-0A5A-405A-B0B6-9115A90C3CB7}"/>
                </a:ext>
              </a:extLst>
            </p:cNvPr>
            <p:cNvSpPr/>
            <p:nvPr/>
          </p:nvSpPr>
          <p:spPr>
            <a:xfrm>
              <a:off x="3552167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cxnSp>
          <p:nvCxnSpPr>
            <p:cNvPr id="38" name="Conector recto 37" title="Líneas de T">
              <a:extLst>
                <a:ext uri="{FF2B5EF4-FFF2-40B4-BE49-F238E27FC236}">
                  <a16:creationId xmlns:a16="http://schemas.microsoft.com/office/drawing/2014/main" id="{AF8B8BAA-B7B7-419D-B159-3760CB7AE576}"/>
                </a:ext>
              </a:extLst>
            </p:cNvPr>
            <p:cNvCxnSpPr>
              <a:cxnSpLocks/>
            </p:cNvCxnSpPr>
            <p:nvPr/>
          </p:nvCxnSpPr>
          <p:spPr>
            <a:xfrm>
              <a:off x="3657043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 title="Líneas de T">
              <a:extLst>
                <a:ext uri="{FF2B5EF4-FFF2-40B4-BE49-F238E27FC236}">
                  <a16:creationId xmlns:a16="http://schemas.microsoft.com/office/drawing/2014/main" id="{8CEE23F6-603B-4DB5-A968-8F086AA2AF53}"/>
                </a:ext>
              </a:extLst>
            </p:cNvPr>
            <p:cNvCxnSpPr>
              <a:cxnSpLocks/>
            </p:cNvCxnSpPr>
            <p:nvPr/>
          </p:nvCxnSpPr>
          <p:spPr>
            <a:xfrm>
              <a:off x="4304435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recto 44" title="Líneas de T">
              <a:extLst>
                <a:ext uri="{FF2B5EF4-FFF2-40B4-BE49-F238E27FC236}">
                  <a16:creationId xmlns:a16="http://schemas.microsoft.com/office/drawing/2014/main" id="{B0EC7A32-A13D-40FD-8FCB-9A2616556D19}"/>
                </a:ext>
              </a:extLst>
            </p:cNvPr>
            <p:cNvCxnSpPr>
              <a:cxnSpLocks/>
            </p:cNvCxnSpPr>
            <p:nvPr/>
          </p:nvCxnSpPr>
          <p:spPr>
            <a:xfrm>
              <a:off x="4951827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46" title="Líneas de T">
              <a:extLst>
                <a:ext uri="{FF2B5EF4-FFF2-40B4-BE49-F238E27FC236}">
                  <a16:creationId xmlns:a16="http://schemas.microsoft.com/office/drawing/2014/main" id="{662638A0-3098-431F-BE5E-612EF4623E02}"/>
                </a:ext>
              </a:extLst>
            </p:cNvPr>
            <p:cNvCxnSpPr>
              <a:cxnSpLocks/>
            </p:cNvCxnSpPr>
            <p:nvPr/>
          </p:nvCxnSpPr>
          <p:spPr>
            <a:xfrm>
              <a:off x="5599219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Cuadro de texto 100" title="Número de trimestre">
              <a:extLst>
                <a:ext uri="{FF2B5EF4-FFF2-40B4-BE49-F238E27FC236}">
                  <a16:creationId xmlns:a16="http://schemas.microsoft.com/office/drawing/2014/main" id="{316E8E00-CDAC-4884-B354-EEC46B99951A}"/>
                </a:ext>
              </a:extLst>
            </p:cNvPr>
            <p:cNvSpPr txBox="1"/>
            <p:nvPr/>
          </p:nvSpPr>
          <p:spPr>
            <a:xfrm>
              <a:off x="351671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T1</a:t>
              </a:r>
              <a:endParaRPr lang="es-ES_tradnl" sz="10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2" name="Cuadro de texto 101" title="Número de trimestre">
              <a:extLst>
                <a:ext uri="{FF2B5EF4-FFF2-40B4-BE49-F238E27FC236}">
                  <a16:creationId xmlns:a16="http://schemas.microsoft.com/office/drawing/2014/main" id="{99123C15-08DD-4459-98C8-FB1D88A48434}"/>
                </a:ext>
              </a:extLst>
            </p:cNvPr>
            <p:cNvSpPr txBox="1"/>
            <p:nvPr/>
          </p:nvSpPr>
          <p:spPr>
            <a:xfrm>
              <a:off x="416422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T2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3" name="Cuadro de texto 102" title="Número de trimestre">
              <a:extLst>
                <a:ext uri="{FF2B5EF4-FFF2-40B4-BE49-F238E27FC236}">
                  <a16:creationId xmlns:a16="http://schemas.microsoft.com/office/drawing/2014/main" id="{702C22D6-E9B8-49C2-813B-3220EF5976F5}"/>
                </a:ext>
              </a:extLst>
            </p:cNvPr>
            <p:cNvSpPr txBox="1"/>
            <p:nvPr/>
          </p:nvSpPr>
          <p:spPr>
            <a:xfrm>
              <a:off x="481174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T3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04" name="Cuadro de texto 103" title="Número de trimestre">
              <a:extLst>
                <a:ext uri="{FF2B5EF4-FFF2-40B4-BE49-F238E27FC236}">
                  <a16:creationId xmlns:a16="http://schemas.microsoft.com/office/drawing/2014/main" id="{71DFD606-8479-465C-B5A5-ACC2FD6A05AD}"/>
                </a:ext>
              </a:extLst>
            </p:cNvPr>
            <p:cNvSpPr txBox="1"/>
            <p:nvPr/>
          </p:nvSpPr>
          <p:spPr>
            <a:xfrm>
              <a:off x="545925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T4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Grupo 7" title="Año 1">
            <a:extLst>
              <a:ext uri="{FF2B5EF4-FFF2-40B4-BE49-F238E27FC236}">
                <a16:creationId xmlns:a16="http://schemas.microsoft.com/office/drawing/2014/main" id="{3FE7C816-8C1F-4196-BD8D-ED7BD2BF863D}"/>
              </a:ext>
            </a:extLst>
          </p:cNvPr>
          <p:cNvGrpSpPr/>
          <p:nvPr/>
        </p:nvGrpSpPr>
        <p:grpSpPr>
          <a:xfrm>
            <a:off x="791681" y="3649624"/>
            <a:ext cx="2695434" cy="561751"/>
            <a:chOff x="791681" y="3119046"/>
            <a:chExt cx="2695434" cy="561751"/>
          </a:xfrm>
        </p:grpSpPr>
        <p:cxnSp>
          <p:nvCxnSpPr>
            <p:cNvPr id="113" name="Conector recto 112" title="Líneas de T">
              <a:extLst>
                <a:ext uri="{FF2B5EF4-FFF2-40B4-BE49-F238E27FC236}">
                  <a16:creationId xmlns:a16="http://schemas.microsoft.com/office/drawing/2014/main" id="{75F70EA1-B891-4307-896D-A45153BF8E82}"/>
                </a:ext>
              </a:extLst>
            </p:cNvPr>
            <p:cNvCxnSpPr>
              <a:cxnSpLocks/>
            </p:cNvCxnSpPr>
            <p:nvPr/>
          </p:nvCxnSpPr>
          <p:spPr>
            <a:xfrm>
              <a:off x="1703309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Flecha: Derecha 129" title="Flecha de año">
              <a:extLst>
                <a:ext uri="{FF2B5EF4-FFF2-40B4-BE49-F238E27FC236}">
                  <a16:creationId xmlns:a16="http://schemas.microsoft.com/office/drawing/2014/main" id="{87B1024A-9540-4EF2-9517-87E3BE7BCE76}"/>
                </a:ext>
              </a:extLst>
            </p:cNvPr>
            <p:cNvSpPr/>
            <p:nvPr/>
          </p:nvSpPr>
          <p:spPr>
            <a:xfrm>
              <a:off x="791681" y="3325541"/>
              <a:ext cx="2695434" cy="355256"/>
            </a:xfrm>
            <a:prstGeom prst="rightArrow">
              <a:avLst>
                <a:gd name="adj1" fmla="val 100000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58" name="Elipse 157" title="Círculo de fono de trimestre">
              <a:extLst>
                <a:ext uri="{FF2B5EF4-FFF2-40B4-BE49-F238E27FC236}">
                  <a16:creationId xmlns:a16="http://schemas.microsoft.com/office/drawing/2014/main" id="{74AE39C1-CE7F-4294-BA9F-DE5050CFDD2F}"/>
                </a:ext>
              </a:extLst>
            </p:cNvPr>
            <p:cNvSpPr/>
            <p:nvPr/>
          </p:nvSpPr>
          <p:spPr>
            <a:xfrm>
              <a:off x="2913639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45" name="Elipse 144" title="Círculo de fono de trimestre">
              <a:extLst>
                <a:ext uri="{FF2B5EF4-FFF2-40B4-BE49-F238E27FC236}">
                  <a16:creationId xmlns:a16="http://schemas.microsoft.com/office/drawing/2014/main" id="{4EC46266-F9A2-46D0-9AAB-09889D0F8267}"/>
                </a:ext>
              </a:extLst>
            </p:cNvPr>
            <p:cNvSpPr/>
            <p:nvPr/>
          </p:nvSpPr>
          <p:spPr>
            <a:xfrm>
              <a:off x="2256010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134" name="Elipse 133" title="Círculo de fono de trimestre">
              <a:extLst>
                <a:ext uri="{FF2B5EF4-FFF2-40B4-BE49-F238E27FC236}">
                  <a16:creationId xmlns:a16="http://schemas.microsoft.com/office/drawing/2014/main" id="{90488C51-8860-4A29-A9FF-840EEF3025C6}"/>
                </a:ext>
              </a:extLst>
            </p:cNvPr>
            <p:cNvSpPr/>
            <p:nvPr/>
          </p:nvSpPr>
          <p:spPr>
            <a:xfrm>
              <a:off x="1611747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sp>
          <p:nvSpPr>
            <p:cNvPr id="26" name="Elipse 25" title="Círculo de fono de trimestre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965783" y="3403274"/>
              <a:ext cx="211582" cy="2115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_tradnl" dirty="0">
                <a:latin typeface="Trebuchet MS" panose="020B0603020202020204" pitchFamily="34" charset="0"/>
              </a:endParaRPr>
            </a:p>
          </p:txBody>
        </p:sp>
        <p:cxnSp>
          <p:nvCxnSpPr>
            <p:cNvPr id="30" name="Conector recto 29" title="Líneas de T">
              <a:extLst>
                <a:ext uri="{FF2B5EF4-FFF2-40B4-BE49-F238E27FC236}">
                  <a16:creationId xmlns:a16="http://schemas.microsoft.com/office/drawing/2014/main" id="{6190EE01-B30F-4CAC-8C6A-FD17EDED6E01}"/>
                </a:ext>
              </a:extLst>
            </p:cNvPr>
            <p:cNvCxnSpPr>
              <a:cxnSpLocks/>
            </p:cNvCxnSpPr>
            <p:nvPr/>
          </p:nvCxnSpPr>
          <p:spPr>
            <a:xfrm>
              <a:off x="1067475" y="3119046"/>
              <a:ext cx="0" cy="165471"/>
            </a:xfrm>
            <a:prstGeom prst="line">
              <a:avLst/>
            </a:prstGeom>
            <a:ln w="15875" cmpd="sng">
              <a:solidFill>
                <a:schemeClr val="tx1">
                  <a:lumMod val="75000"/>
                  <a:lumOff val="25000"/>
                </a:schemeClr>
              </a:solidFill>
              <a:prstDash val="solid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recto 35" title="Líneas de T">
              <a:extLst>
                <a:ext uri="{FF2B5EF4-FFF2-40B4-BE49-F238E27FC236}">
                  <a16:creationId xmlns:a16="http://schemas.microsoft.com/office/drawing/2014/main" id="{095D6F0B-DF34-40DB-AB6A-1DF127E26984}"/>
                </a:ext>
              </a:extLst>
            </p:cNvPr>
            <p:cNvCxnSpPr>
              <a:cxnSpLocks/>
            </p:cNvCxnSpPr>
            <p:nvPr/>
          </p:nvCxnSpPr>
          <p:spPr>
            <a:xfrm>
              <a:off x="2362259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 title="Líneas de T">
              <a:extLst>
                <a:ext uri="{FF2B5EF4-FFF2-40B4-BE49-F238E27FC236}">
                  <a16:creationId xmlns:a16="http://schemas.microsoft.com/office/drawing/2014/main" id="{4B8B0E64-F638-410E-B55B-23FF670F97FA}"/>
                </a:ext>
              </a:extLst>
            </p:cNvPr>
            <p:cNvCxnSpPr>
              <a:cxnSpLocks/>
            </p:cNvCxnSpPr>
            <p:nvPr/>
          </p:nvCxnSpPr>
          <p:spPr>
            <a:xfrm>
              <a:off x="3009651" y="3119046"/>
              <a:ext cx="0" cy="165471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Cuadro de texto 71" title="Número de trimestre">
              <a:extLst>
                <a:ext uri="{FF2B5EF4-FFF2-40B4-BE49-F238E27FC236}">
                  <a16:creationId xmlns:a16="http://schemas.microsoft.com/office/drawing/2014/main" id="{4E8CE979-A9B5-418A-BC22-CF6E42776816}"/>
                </a:ext>
              </a:extLst>
            </p:cNvPr>
            <p:cNvSpPr txBox="1"/>
            <p:nvPr/>
          </p:nvSpPr>
          <p:spPr>
            <a:xfrm>
              <a:off x="92665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T1</a:t>
              </a:r>
              <a:endParaRPr lang="es-ES_tradnl" sz="1000" dirty="0">
                <a:solidFill>
                  <a:schemeClr val="bg1">
                    <a:lumMod val="7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73" name="Cuadro de texto 72" title="Número de trimestre">
              <a:extLst>
                <a:ext uri="{FF2B5EF4-FFF2-40B4-BE49-F238E27FC236}">
                  <a16:creationId xmlns:a16="http://schemas.microsoft.com/office/drawing/2014/main" id="{6DF41A29-164B-42EC-9F68-19D2E3AEC527}"/>
                </a:ext>
              </a:extLst>
            </p:cNvPr>
            <p:cNvSpPr txBox="1"/>
            <p:nvPr/>
          </p:nvSpPr>
          <p:spPr>
            <a:xfrm>
              <a:off x="157416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T2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74" name="Cuadro de texto 73" title="Número de trimestre">
              <a:extLst>
                <a:ext uri="{FF2B5EF4-FFF2-40B4-BE49-F238E27FC236}">
                  <a16:creationId xmlns:a16="http://schemas.microsoft.com/office/drawing/2014/main" id="{7162BA43-FD37-4686-8437-28F117A90A25}"/>
                </a:ext>
              </a:extLst>
            </p:cNvPr>
            <p:cNvSpPr txBox="1"/>
            <p:nvPr/>
          </p:nvSpPr>
          <p:spPr>
            <a:xfrm>
              <a:off x="2221680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T3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75" name="Cuadro de texto 74" title="Número de trimestre">
              <a:extLst>
                <a:ext uri="{FF2B5EF4-FFF2-40B4-BE49-F238E27FC236}">
                  <a16:creationId xmlns:a16="http://schemas.microsoft.com/office/drawing/2014/main" id="{2717FE78-5079-4505-AEB2-D90CAE956F0A}"/>
                </a:ext>
              </a:extLst>
            </p:cNvPr>
            <p:cNvSpPr txBox="1"/>
            <p:nvPr/>
          </p:nvSpPr>
          <p:spPr>
            <a:xfrm>
              <a:off x="2869195" y="3431169"/>
              <a:ext cx="288000" cy="1440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rtl="0"/>
              <a:r>
                <a:rPr lang="es-ES_tradnl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603020202020204" pitchFamily="34" charset="0"/>
                </a:rPr>
                <a:t>T4</a:t>
              </a:r>
              <a:endParaRPr lang="es-ES_tradnl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endParaRPr>
            </a:p>
          </p:txBody>
        </p:sp>
      </p:grpSp>
      <p:pic>
        <p:nvPicPr>
          <p:cNvPr id="139" name="Imagen 138">
            <a:extLst>
              <a:ext uri="{FF2B5EF4-FFF2-40B4-BE49-F238E27FC236}">
                <a16:creationId xmlns:a16="http://schemas.microsoft.com/office/drawing/2014/main" id="{EFA97698-1AD2-4F7B-8172-8A88422207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6311" y="0"/>
            <a:ext cx="1275689" cy="552645"/>
          </a:xfrm>
          <a:prstGeom prst="rect">
            <a:avLst/>
          </a:prstGeom>
        </p:spPr>
      </p:pic>
      <p:sp>
        <p:nvSpPr>
          <p:cNvPr id="146" name="CuadroTexto 145">
            <a:extLst>
              <a:ext uri="{FF2B5EF4-FFF2-40B4-BE49-F238E27FC236}">
                <a16:creationId xmlns:a16="http://schemas.microsoft.com/office/drawing/2014/main" id="{0D5AAE17-20BF-418E-8F77-D39BC1560644}"/>
              </a:ext>
            </a:extLst>
          </p:cNvPr>
          <p:cNvSpPr txBox="1"/>
          <p:nvPr/>
        </p:nvSpPr>
        <p:spPr>
          <a:xfrm>
            <a:off x="7746522" y="6498595"/>
            <a:ext cx="4505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</a:rPr>
              <a:t>HERRAMIENTAS: INFORME DE SOSTENIBILIDAD PARA PYMES TURÍSTICAS</a:t>
            </a:r>
          </a:p>
        </p:txBody>
      </p:sp>
    </p:spTree>
    <p:extLst>
      <p:ext uri="{BB962C8B-B14F-4D97-AF65-F5344CB8AC3E}">
        <p14:creationId xmlns:p14="http://schemas.microsoft.com/office/powerpoint/2010/main" val="2738489754"/>
      </p:ext>
    </p:extLst>
  </p:cSld>
  <p:clrMapOvr>
    <a:masterClrMapping/>
  </p:clrMapOvr>
</p:sld>
</file>

<file path=ppt/theme/theme1.xml><?xml version="1.0" encoding="utf-8"?>
<a:theme xmlns:a="http://schemas.openxmlformats.org/drawingml/2006/main" name="2_Tema de Office">
  <a:themeElements>
    <a:clrScheme name="Custom 11">
      <a:dk1>
        <a:srgbClr val="000000"/>
      </a:dk1>
      <a:lt1>
        <a:srgbClr val="FFFFFF"/>
      </a:lt1>
      <a:dk2>
        <a:srgbClr val="8439BD"/>
      </a:dk2>
      <a:lt2>
        <a:srgbClr val="EBEBEB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13DC8"/>
      </a:folHlink>
    </a:clrScheme>
    <a:fontScheme name="Custom 11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7411168_TF89294769_Win32" id="{CC7A9239-2787-44BA-BB7D-5186AC16D351}" vid="{1094CA22-5098-4649-BA1C-5C046638E2E2}"/>
    </a:ext>
  </a:extLst>
</a:theme>
</file>

<file path=ppt/theme/theme2.xml><?xml version="1.0" encoding="utf-8"?>
<a:theme xmlns:a="http://schemas.openxmlformats.org/drawingml/2006/main" name="Retrospección">
  <a:themeElements>
    <a:clrScheme name="Naranja roj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la ofici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02B775F-F54D-44C9-8A5E-6C450232D590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929EFD0-3121-41DA-AD77-92C9E8EFAA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192A98-6E7D-4C21-B169-D6ED90C277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F27D3B-485F-43CC-A17F-CF95ED59E76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Escala de tiempo de crecimiento</Template>
  <TotalTime>61</TotalTime>
  <Words>419</Words>
  <PresentationFormat>Panorámica</PresentationFormat>
  <Paragraphs>189</Paragraphs>
  <Slides>8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Avenir Next LT Pro Light</vt:lpstr>
      <vt:lpstr>Calibri</vt:lpstr>
      <vt:lpstr>Calibri Light</vt:lpstr>
      <vt:lpstr>Speak Pro</vt:lpstr>
      <vt:lpstr>Trebuchet MS</vt:lpstr>
      <vt:lpstr>2_Tema de Office</vt:lpstr>
      <vt:lpstr>Retrospección</vt:lpstr>
      <vt:lpstr>HITOS DE LA PYME</vt:lpstr>
      <vt:lpstr>Cronología de acontecimientos empresariales</vt:lpstr>
      <vt:lpstr>Cronología de acontecimientos empresariales</vt:lpstr>
      <vt:lpstr>Cronología de acontecimientos empresariales  </vt:lpstr>
      <vt:lpstr>Cronología de acontecimientos empresariales  </vt:lpstr>
      <vt:lpstr>Cronología de acontecimientos empresariales</vt:lpstr>
      <vt:lpstr>Cronología de acontecimientos empresariales</vt:lpstr>
      <vt:lpstr>Cronología de acontecimientos empresariales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2022-03-29T11:57:33Z</dcterms:created>
  <dcterms:modified xsi:type="dcterms:W3CDTF">2022-03-30T11:57:44Z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